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Average"/>
      <p:regular r:id="rId13"/>
    </p:embeddedFont>
    <p:embeddedFont>
      <p:font typeface="Quicksand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6.xml"/><Relationship Id="rId13" Type="http://schemas.openxmlformats.org/officeDocument/2006/relationships/font" Target="fonts/Average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Quicksand-bold.fntdata"/><Relationship Id="rId14" Type="http://schemas.openxmlformats.org/officeDocument/2006/relationships/font" Target="fonts/Quicksand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4ic6bFOEdzs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_OrBw4L490Y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Warm-Up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266325"/>
            <a:ext cx="5089200" cy="330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937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600"/>
              <a:t>Why did hunters and gatherers possibly begin farming?</a:t>
            </a:r>
          </a:p>
          <a:p>
            <a:pPr indent="-3937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600"/>
              <a:t>What cause more villages to be established?</a:t>
            </a:r>
          </a:p>
          <a:p>
            <a:pPr indent="-393700" lvl="0" marL="457200">
              <a:spcBef>
                <a:spcPts val="0"/>
              </a:spcBef>
              <a:buSzPct val="100000"/>
              <a:buAutoNum type="arabicPeriod"/>
            </a:pPr>
            <a:r>
              <a:rPr lang="en" sz="2600"/>
              <a:t>List some metals that you use in your daily life</a:t>
            </a:r>
          </a:p>
        </p:txBody>
      </p:sp>
      <p:sp>
        <p:nvSpPr>
          <p:cNvPr id="68" name="Shape 68" title="5 Minute Timer">
            <a:hlinkClick r:id="rId3"/>
          </p:cNvPr>
          <p:cNvSpPr/>
          <p:nvPr/>
        </p:nvSpPr>
        <p:spPr>
          <a:xfrm>
            <a:off x="5296975" y="1282387"/>
            <a:ext cx="3438300" cy="25787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Metallurgy</a:t>
            </a:r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6.3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80150" y="526350"/>
            <a:ext cx="5388000" cy="4090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Metallurgy- </a:t>
            </a:r>
            <a:r>
              <a:rPr lang="en" sz="3000">
                <a:solidFill>
                  <a:srgbClr val="545454"/>
                </a:solidFill>
                <a:latin typeface="Average"/>
                <a:ea typeface="Average"/>
                <a:cs typeface="Average"/>
                <a:sym typeface="Average"/>
              </a:rPr>
              <a:t>The scientific study and technology of extracting metals from ores, refining them for use, and creating alloys and useful objects from them.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3650" y="1701802"/>
            <a:ext cx="3455050" cy="2231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Ores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266325"/>
            <a:ext cx="4387500" cy="330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highlight>
                  <a:srgbClr val="FFFFFF"/>
                </a:highlight>
                <a:latin typeface="Quicksand"/>
                <a:ea typeface="Quicksand"/>
                <a:cs typeface="Quicksand"/>
                <a:sym typeface="Quicksand"/>
              </a:rPr>
              <a:t>a naturally occurring solid material from which a metal or valuable mineral can be profitably extracted.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highlight>
                <a:srgbClr val="FFFFFF"/>
              </a:highlight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9200" y="847725"/>
            <a:ext cx="4286250" cy="34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Alloy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169475" y="1266325"/>
            <a:ext cx="4662900" cy="330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>
                <a:highlight>
                  <a:srgbClr val="FFFFFF"/>
                </a:highlight>
                <a:latin typeface="Quicksand"/>
                <a:ea typeface="Quicksand"/>
                <a:cs typeface="Quicksand"/>
                <a:sym typeface="Quicksand"/>
              </a:rPr>
              <a:t>a metal made by combining two or more metallic elements, especially to give greater strength or resistance to corrosion.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825" y="1266325"/>
            <a:ext cx="3302700" cy="330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Early humans quickly find valuable uses for the first metals.  The discovery of copper marks the end of the stone age and entry into more prolific times." id="99" name="Shape 99" title="Making History - Malachite &amp; Copper">
            <a:hlinkClick r:id="rId3"/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