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9" r:id="rId8"/>
    <p:sldId id="268" r:id="rId9"/>
    <p:sldId id="270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9" autoAdjust="0"/>
    <p:restoredTop sz="94694" autoAdjust="0"/>
  </p:normalViewPr>
  <p:slideViewPr>
    <p:cSldViewPr>
      <p:cViewPr varScale="1">
        <p:scale>
          <a:sx n="68" d="100"/>
          <a:sy n="68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5742-CB8C-470A-9EBD-6E7254EBAC34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70F9E1F-FD15-4DF5-8245-BC81F5EE4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5742-CB8C-470A-9EBD-6E7254EBAC34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9E1F-FD15-4DF5-8245-BC81F5EE4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5742-CB8C-470A-9EBD-6E7254EBAC34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9E1F-FD15-4DF5-8245-BC81F5EE4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5742-CB8C-470A-9EBD-6E7254EBAC34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9E1F-FD15-4DF5-8245-BC81F5EE4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5742-CB8C-470A-9EBD-6E7254EBAC34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9E1F-FD15-4DF5-8245-BC81F5EE4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5742-CB8C-470A-9EBD-6E7254EBAC34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9E1F-FD15-4DF5-8245-BC81F5EE41D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5742-CB8C-470A-9EBD-6E7254EBAC34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9E1F-FD15-4DF5-8245-BC81F5EE41D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5742-CB8C-470A-9EBD-6E7254EBAC34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9E1F-FD15-4DF5-8245-BC81F5EE4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5742-CB8C-470A-9EBD-6E7254EBAC34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9E1F-FD15-4DF5-8245-BC81F5EE4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5742-CB8C-470A-9EBD-6E7254EBAC34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9E1F-FD15-4DF5-8245-BC81F5EE41D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5742-CB8C-470A-9EBD-6E7254EBAC34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9E1F-FD15-4DF5-8245-BC81F5EE41D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BCC5742-CB8C-470A-9EBD-6E7254EBAC34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F70F9E1F-FD15-4DF5-8245-BC81F5EE41D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app.discoveryeducation.com/search?Ntt=ancient+chin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Berlin Sans FB Demi" pitchFamily="34" charset="0"/>
              </a:rPr>
              <a:t>Good day students!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1"/>
            <a:ext cx="8305800" cy="3733800"/>
          </a:xfrm>
        </p:spPr>
        <p:txBody>
          <a:bodyPr>
            <a:normAutofit/>
          </a:bodyPr>
          <a:lstStyle/>
          <a:p>
            <a:r>
              <a:rPr lang="en-US" sz="3200" dirty="0"/>
              <a:t>Remember to work together and FOCUS. answer the following question:</a:t>
            </a:r>
          </a:p>
          <a:p>
            <a:endParaRPr lang="en-US" sz="3200" dirty="0"/>
          </a:p>
          <a:p>
            <a:pPr marL="68580" indent="0" algn="ctr">
              <a:buNone/>
            </a:pPr>
            <a:r>
              <a:rPr lang="en-US" sz="3200" dirty="0"/>
              <a:t>What is a natural barrier?</a:t>
            </a:r>
          </a:p>
          <a:p>
            <a:pPr marL="68580" indent="0" algn="ctr">
              <a:buNone/>
            </a:pPr>
            <a:r>
              <a:rPr lang="en-US" sz="3200" dirty="0"/>
              <a:t>Name one of China’s natural barriers.</a:t>
            </a:r>
          </a:p>
        </p:txBody>
      </p:sp>
    </p:spTree>
    <p:extLst>
      <p:ext uri="{BB962C8B-B14F-4D97-AF65-F5344CB8AC3E}">
        <p14:creationId xmlns:p14="http://schemas.microsoft.com/office/powerpoint/2010/main" val="2735242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377950"/>
            <a:ext cx="4724400" cy="5029200"/>
          </a:xfrm>
        </p:spPr>
        <p:txBody>
          <a:bodyPr>
            <a:normAutofit/>
          </a:bodyPr>
          <a:lstStyle/>
          <a:p>
            <a:r>
              <a:rPr lang="en-US" sz="4000" dirty="0"/>
              <a:t>Honorable Mention</a:t>
            </a:r>
          </a:p>
          <a:p>
            <a:pPr lvl="1"/>
            <a:r>
              <a:rPr lang="en-US" sz="3600" dirty="0"/>
              <a:t>Paper</a:t>
            </a:r>
          </a:p>
          <a:p>
            <a:pPr lvl="1"/>
            <a:r>
              <a:rPr lang="en-US" sz="3600" dirty="0"/>
              <a:t>Ink</a:t>
            </a:r>
          </a:p>
          <a:p>
            <a:pPr lvl="1"/>
            <a:r>
              <a:rPr lang="en-US" sz="3600" dirty="0"/>
              <a:t>Printing</a:t>
            </a:r>
          </a:p>
          <a:p>
            <a:pPr lvl="1"/>
            <a:r>
              <a:rPr lang="en-US" sz="3600" dirty="0"/>
              <a:t>Matches</a:t>
            </a:r>
          </a:p>
          <a:p>
            <a:pPr lvl="1"/>
            <a:r>
              <a:rPr lang="en-US" sz="3600" dirty="0"/>
              <a:t>Medicines</a:t>
            </a:r>
          </a:p>
          <a:p>
            <a:pPr lvl="1"/>
            <a:r>
              <a:rPr lang="en-US" sz="3600" dirty="0"/>
              <a:t>Abacus</a:t>
            </a:r>
          </a:p>
          <a:p>
            <a:endParaRPr lang="en-US" sz="2800" b="1" dirty="0"/>
          </a:p>
          <a:p>
            <a:pPr lvl="1"/>
            <a:endParaRPr lang="en-US" sz="21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0" y="-304800"/>
            <a:ext cx="9345613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80" y="1702936"/>
            <a:ext cx="2209800" cy="2801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06" y="4648200"/>
            <a:ext cx="3183797" cy="1948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088" y="1736313"/>
            <a:ext cx="2040347" cy="2768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7568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Berlin Sans FB Demi" pitchFamily="34" charset="0"/>
              </a:rPr>
              <a:t>Big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724399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______ , ___________, __________, and the ________ were major contributions of Ancient ______ and are all still in use today.</a:t>
            </a:r>
          </a:p>
        </p:txBody>
      </p:sp>
    </p:spTree>
    <p:extLst>
      <p:ext uri="{BB962C8B-B14F-4D97-AF65-F5344CB8AC3E}">
        <p14:creationId xmlns:p14="http://schemas.microsoft.com/office/powerpoint/2010/main" val="2803464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1676400"/>
            <a:ext cx="4572000" cy="1524000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latin typeface="Berlin Sans FB Demi" pitchFamily="34" charset="0"/>
              </a:rPr>
              <a:t>Ancient Chinese  Advancements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4191000" cy="1825625"/>
          </a:xfrm>
        </p:spPr>
        <p:txBody>
          <a:bodyPr/>
          <a:lstStyle/>
          <a:p>
            <a:pPr algn="r"/>
            <a:r>
              <a:rPr lang="en-US" i="1" dirty="0"/>
              <a:t>January 22, 2018</a:t>
            </a:r>
          </a:p>
        </p:txBody>
      </p:sp>
    </p:spTree>
    <p:extLst>
      <p:ext uri="{BB962C8B-B14F-4D97-AF65-F5344CB8AC3E}">
        <p14:creationId xmlns:p14="http://schemas.microsoft.com/office/powerpoint/2010/main" val="2138528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Berlin Sans FB Demi" pitchFamily="34" charset="0"/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/>
              <a:t>I can describe scientific and cultural advancements in China</a:t>
            </a:r>
            <a:endParaRPr lang="en-US" sz="2800" dirty="0"/>
          </a:p>
          <a:p>
            <a:pPr lvl="1"/>
            <a:r>
              <a:rPr lang="en-US" sz="2800" dirty="0"/>
              <a:t>Silk</a:t>
            </a:r>
            <a:endParaRPr lang="en-US" sz="2000" dirty="0"/>
          </a:p>
          <a:p>
            <a:pPr lvl="1"/>
            <a:r>
              <a:rPr lang="en-US" sz="2800" dirty="0"/>
              <a:t>Gun Powder</a:t>
            </a:r>
            <a:endParaRPr lang="en-US" sz="2000" dirty="0"/>
          </a:p>
          <a:p>
            <a:pPr lvl="1"/>
            <a:r>
              <a:rPr lang="en-US" sz="2800" dirty="0"/>
              <a:t>Fireworks</a:t>
            </a:r>
            <a:endParaRPr lang="en-US" sz="2000" dirty="0"/>
          </a:p>
          <a:p>
            <a:pPr lvl="1"/>
            <a:r>
              <a:rPr lang="en-US" sz="2800" dirty="0"/>
              <a:t>Compass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03994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erlin Sans FB Demi" pitchFamily="34" charset="0"/>
              </a:rPr>
              <a:t>Essential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scientific and cultural contributions did the ancient Chinese make? How are these important to modern civilizations?</a:t>
            </a:r>
          </a:p>
        </p:txBody>
      </p:sp>
    </p:spTree>
    <p:extLst>
      <p:ext uri="{BB962C8B-B14F-4D97-AF65-F5344CB8AC3E}">
        <p14:creationId xmlns:p14="http://schemas.microsoft.com/office/powerpoint/2010/main" val="1936855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70" y="-304800"/>
            <a:ext cx="9098830" cy="1676400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>
                <a:latin typeface="Berlin Sans FB Demi" pitchFamily="34" charset="0"/>
              </a:rPr>
            </a:br>
            <a:r>
              <a:rPr lang="en-US" dirty="0">
                <a:latin typeface="Berlin Sans FB Demi" pitchFamily="34" charset="0"/>
              </a:rPr>
              <a:t>What inventions were created in china?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1524000"/>
            <a:ext cx="4343400" cy="6248400"/>
          </a:xfrm>
        </p:spPr>
        <p:txBody>
          <a:bodyPr>
            <a:noAutofit/>
          </a:bodyPr>
          <a:lstStyle/>
          <a:p>
            <a:r>
              <a:rPr lang="en-US" sz="3000" dirty="0"/>
              <a:t>The Ancient Chinese people were very innovative and came up with many inventions that we still use today!</a:t>
            </a:r>
          </a:p>
          <a:p>
            <a:r>
              <a:rPr lang="en-US" sz="3000" dirty="0">
                <a:hlinkClick r:id="rId2"/>
              </a:rPr>
              <a:t>Contributions to the World</a:t>
            </a:r>
            <a:endParaRPr lang="en-US" sz="3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437443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2767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8551" y="1447800"/>
            <a:ext cx="4191000" cy="5715000"/>
          </a:xfrm>
        </p:spPr>
        <p:txBody>
          <a:bodyPr>
            <a:normAutofit/>
          </a:bodyPr>
          <a:lstStyle/>
          <a:p>
            <a:r>
              <a:rPr lang="en-US" sz="3600" dirty="0"/>
              <a:t>Silk – A thin, strong fiber that can be woven into a soft, smooth fabric.  It was extremely valuable in China and wanted by many outside of China.</a:t>
            </a:r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31" y="-381000"/>
            <a:ext cx="9339263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57400"/>
            <a:ext cx="4424516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8232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4818" y="1143000"/>
            <a:ext cx="5194733" cy="6019800"/>
          </a:xfrm>
        </p:spPr>
        <p:txBody>
          <a:bodyPr>
            <a:normAutofit/>
          </a:bodyPr>
          <a:lstStyle/>
          <a:p>
            <a:r>
              <a:rPr lang="en-US" sz="3600" dirty="0"/>
              <a:t>Gun Powder – Even though it was created accidentally, gun powder became an important invention for the Chinese. They were able to use it for entertainment (fireworks) and in battle.</a:t>
            </a:r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31" y="-381000"/>
            <a:ext cx="9339263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0"/>
            <a:ext cx="3660018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6694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143000"/>
            <a:ext cx="5029199" cy="6019800"/>
          </a:xfrm>
        </p:spPr>
        <p:txBody>
          <a:bodyPr>
            <a:normAutofit/>
          </a:bodyPr>
          <a:lstStyle/>
          <a:p>
            <a:r>
              <a:rPr lang="en-US" sz="3200" dirty="0"/>
              <a:t>Fireworks – </a:t>
            </a:r>
            <a:r>
              <a:rPr lang="en-US" sz="3600" dirty="0"/>
              <a:t>Were first created to fend off evil spirits and ghosts that were thought to be  frightened by the loud bangs of the firecrackers.  They are still used today in celebration.</a:t>
            </a:r>
            <a:endParaRPr lang="en-US" sz="3200" dirty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31" y="-381000"/>
            <a:ext cx="9339263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95400"/>
            <a:ext cx="3417176" cy="2462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86200"/>
            <a:ext cx="3417176" cy="2362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2405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143000"/>
            <a:ext cx="4663751" cy="6019800"/>
          </a:xfrm>
        </p:spPr>
        <p:txBody>
          <a:bodyPr>
            <a:normAutofit/>
          </a:bodyPr>
          <a:lstStyle/>
          <a:p>
            <a:r>
              <a:rPr lang="en-US" sz="3200" dirty="0"/>
              <a:t>Compass –</a:t>
            </a:r>
            <a:r>
              <a:rPr lang="en-US" sz="3600" dirty="0"/>
              <a:t>The first compass was a ladle-like magnet on a plate with the handle of the ladle pointing to the south. Eventually it turned into the needle point compass we know today.</a:t>
            </a:r>
            <a:endParaRPr lang="en-US" sz="2400" dirty="0"/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31" y="-381000"/>
            <a:ext cx="9339263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95400"/>
            <a:ext cx="4081141" cy="2152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733800"/>
            <a:ext cx="4126900" cy="2806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1446632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</Template>
  <TotalTime>707</TotalTime>
  <Words>262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Berlin Sans FB Demi</vt:lpstr>
      <vt:lpstr>Gill Sans MT</vt:lpstr>
      <vt:lpstr>Wingdings 3</vt:lpstr>
      <vt:lpstr>Urban Pop</vt:lpstr>
      <vt:lpstr>Good day students!</vt:lpstr>
      <vt:lpstr>Ancient Chinese  Advancements</vt:lpstr>
      <vt:lpstr>Objectives</vt:lpstr>
      <vt:lpstr>Essential Questions</vt:lpstr>
      <vt:lpstr> What inventions were created in china?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Big Ideas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Morning!</dc:title>
  <dc:creator>Sullivan, Julie</dc:creator>
  <cp:lastModifiedBy>Morgan Williams</cp:lastModifiedBy>
  <cp:revision>14</cp:revision>
  <dcterms:created xsi:type="dcterms:W3CDTF">2013-10-18T13:28:53Z</dcterms:created>
  <dcterms:modified xsi:type="dcterms:W3CDTF">2018-01-22T20:23:00Z</dcterms:modified>
</cp:coreProperties>
</file>