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2"/>
  </p:notesMasterIdLst>
  <p:handoutMasterIdLst>
    <p:handoutMasterId r:id="rId33"/>
  </p:handoutMasterIdLst>
  <p:sldIdLst>
    <p:sldId id="277" r:id="rId2"/>
    <p:sldId id="292" r:id="rId3"/>
    <p:sldId id="293" r:id="rId4"/>
    <p:sldId id="303" r:id="rId5"/>
    <p:sldId id="304" r:id="rId6"/>
    <p:sldId id="294" r:id="rId7"/>
    <p:sldId id="305" r:id="rId8"/>
    <p:sldId id="306" r:id="rId9"/>
    <p:sldId id="257" r:id="rId10"/>
    <p:sldId id="258" r:id="rId11"/>
    <p:sldId id="259" r:id="rId12"/>
    <p:sldId id="260" r:id="rId13"/>
    <p:sldId id="307" r:id="rId14"/>
    <p:sldId id="280" r:id="rId15"/>
    <p:sldId id="282" r:id="rId16"/>
    <p:sldId id="262" r:id="rId17"/>
    <p:sldId id="263" r:id="rId18"/>
    <p:sldId id="264" r:id="rId19"/>
    <p:sldId id="265" r:id="rId20"/>
    <p:sldId id="308" r:id="rId21"/>
    <p:sldId id="267" r:id="rId22"/>
    <p:sldId id="269" r:id="rId23"/>
    <p:sldId id="270" r:id="rId24"/>
    <p:sldId id="271" r:id="rId25"/>
    <p:sldId id="273" r:id="rId26"/>
    <p:sldId id="309" r:id="rId27"/>
    <p:sldId id="274" r:id="rId28"/>
    <p:sldId id="276" r:id="rId29"/>
    <p:sldId id="275" r:id="rId30"/>
    <p:sldId id="272" r:id="rId31"/>
  </p:sldIdLst>
  <p:sldSz cx="9144000" cy="6858000" type="screen4x3"/>
  <p:notesSz cx="9309100" cy="7023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76" y="-96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1200" b="0" i="0"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5158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1200" b="0" i="0"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71945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1200" b="0" i="0"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5158" y="6671945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1200" b="0" i="0" smtClean="0">
                <a:latin typeface="Comic Sans MS" pitchFamily="66" charset="0"/>
              </a:defRPr>
            </a:lvl1pPr>
          </a:lstStyle>
          <a:p>
            <a:pPr>
              <a:defRPr/>
            </a:pPr>
            <a:fld id="{A6903CCA-CE84-47F7-8683-76640AE0E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61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1200" b="0" i="0"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5158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1200" b="0" i="0"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7050"/>
            <a:ext cx="3511550" cy="2633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1215" y="3335973"/>
            <a:ext cx="6826673" cy="31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71945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1200" b="0" i="0"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5158" y="6671945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1200" b="0" i="0" smtClean="0">
                <a:latin typeface="Comic Sans MS" pitchFamily="66" charset="0"/>
              </a:defRPr>
            </a:lvl1pPr>
          </a:lstStyle>
          <a:p>
            <a:pPr>
              <a:defRPr/>
            </a:pPr>
            <a:fld id="{1068022F-8CC2-4433-8319-92483A733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04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89BDE-87F2-4095-9A3B-9FBF21E1E8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626F7-20DC-4793-93D7-90F88DDA71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EDD2B-1456-4EC3-A8A5-722C92CF0E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36CC3-F624-4009-B1F7-E8A5E67F7A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C599C-66B8-45BF-81DA-9818AB0A1C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7DED0-3FC6-4EDA-AA21-F4219044D4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D45E-F37C-4A38-B417-945AD22021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136C-BD4A-4FA8-9331-33C0C2CD24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83ADA-1ABC-421A-A161-59B1CA0E40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9041D-BDC2-4212-A212-BBF9DBE85A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9991D-D7DB-4D90-BD42-9FD0E3DA2C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-25400" y="0"/>
            <a:ext cx="9161463" cy="7027863"/>
            <a:chOff x="-14" y="-3"/>
            <a:chExt cx="5771" cy="4427"/>
          </a:xfrm>
        </p:grpSpPr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1834" y="-2"/>
              <a:ext cx="209" cy="4316"/>
              <a:chOff x="1834" y="-2"/>
              <a:chExt cx="209" cy="4316"/>
            </a:xfrm>
          </p:grpSpPr>
          <p:sp>
            <p:nvSpPr>
              <p:cNvPr id="186" name="Freeform 100"/>
              <p:cNvSpPr>
                <a:spLocks/>
              </p:cNvSpPr>
              <p:nvPr/>
            </p:nvSpPr>
            <p:spPr bwMode="hidden">
              <a:xfrm>
                <a:off x="1834" y="0"/>
                <a:ext cx="209" cy="4314"/>
              </a:xfrm>
              <a:custGeom>
                <a:avLst/>
                <a:gdLst/>
                <a:ahLst/>
                <a:cxnLst>
                  <a:cxn ang="0">
                    <a:pos x="14" y="4314"/>
                  </a:cxn>
                  <a:cxn ang="0">
                    <a:pos x="19" y="3207"/>
                  </a:cxn>
                  <a:cxn ang="0">
                    <a:pos x="3" y="2467"/>
                  </a:cxn>
                  <a:cxn ang="0">
                    <a:pos x="3" y="2330"/>
                  </a:cxn>
                  <a:cxn ang="0">
                    <a:pos x="8" y="2288"/>
                  </a:cxn>
                  <a:cxn ang="0">
                    <a:pos x="10" y="2244"/>
                  </a:cxn>
                  <a:cxn ang="0">
                    <a:pos x="3" y="2193"/>
                  </a:cxn>
                  <a:cxn ang="0">
                    <a:pos x="3" y="2103"/>
                  </a:cxn>
                  <a:cxn ang="0">
                    <a:pos x="12" y="1849"/>
                  </a:cxn>
                  <a:cxn ang="0">
                    <a:pos x="10" y="1270"/>
                  </a:cxn>
                  <a:cxn ang="0">
                    <a:pos x="12" y="0"/>
                  </a:cxn>
                  <a:cxn ang="0">
                    <a:pos x="34" y="4"/>
                  </a:cxn>
                  <a:cxn ang="0">
                    <a:pos x="37" y="1026"/>
                  </a:cxn>
                  <a:cxn ang="0">
                    <a:pos x="36" y="1897"/>
                  </a:cxn>
                  <a:cxn ang="0">
                    <a:pos x="25" y="2105"/>
                  </a:cxn>
                  <a:cxn ang="0">
                    <a:pos x="39" y="2212"/>
                  </a:cxn>
                  <a:cxn ang="0">
                    <a:pos x="102" y="2228"/>
                  </a:cxn>
                  <a:cxn ang="0">
                    <a:pos x="163" y="2228"/>
                  </a:cxn>
                  <a:cxn ang="0">
                    <a:pos x="181" y="2184"/>
                  </a:cxn>
                  <a:cxn ang="0">
                    <a:pos x="180" y="2077"/>
                  </a:cxn>
                  <a:cxn ang="0">
                    <a:pos x="178" y="1969"/>
                  </a:cxn>
                  <a:cxn ang="0">
                    <a:pos x="173" y="1817"/>
                  </a:cxn>
                  <a:cxn ang="0">
                    <a:pos x="167" y="3"/>
                  </a:cxn>
                  <a:cxn ang="0">
                    <a:pos x="202" y="6"/>
                  </a:cxn>
                  <a:cxn ang="0">
                    <a:pos x="195" y="701"/>
                  </a:cxn>
                  <a:cxn ang="0">
                    <a:pos x="198" y="1841"/>
                  </a:cxn>
                  <a:cxn ang="0">
                    <a:pos x="209" y="2148"/>
                  </a:cxn>
                  <a:cxn ang="0">
                    <a:pos x="198" y="2264"/>
                  </a:cxn>
                  <a:cxn ang="0">
                    <a:pos x="206" y="2330"/>
                  </a:cxn>
                  <a:cxn ang="0">
                    <a:pos x="206" y="2512"/>
                  </a:cxn>
                  <a:cxn ang="0">
                    <a:pos x="193" y="3287"/>
                  </a:cxn>
                  <a:cxn ang="0">
                    <a:pos x="197" y="4314"/>
                  </a:cxn>
                  <a:cxn ang="0">
                    <a:pos x="176" y="4313"/>
                  </a:cxn>
                  <a:cxn ang="0">
                    <a:pos x="175" y="3786"/>
                  </a:cxn>
                  <a:cxn ang="0">
                    <a:pos x="171" y="3391"/>
                  </a:cxn>
                  <a:cxn ang="0">
                    <a:pos x="178" y="2720"/>
                  </a:cxn>
                  <a:cxn ang="0">
                    <a:pos x="185" y="2356"/>
                  </a:cxn>
                  <a:cxn ang="0">
                    <a:pos x="170" y="2288"/>
                  </a:cxn>
                  <a:cxn ang="0">
                    <a:pos x="103" y="2308"/>
                  </a:cxn>
                  <a:cxn ang="0">
                    <a:pos x="41" y="2296"/>
                  </a:cxn>
                  <a:cxn ang="0">
                    <a:pos x="23" y="2467"/>
                  </a:cxn>
                  <a:cxn ang="0">
                    <a:pos x="37" y="2955"/>
                  </a:cxn>
                  <a:cxn ang="0">
                    <a:pos x="39" y="3730"/>
                  </a:cxn>
                  <a:cxn ang="0">
                    <a:pos x="37" y="4313"/>
                  </a:cxn>
                  <a:cxn ang="0">
                    <a:pos x="14" y="4314"/>
                  </a:cxn>
                </a:cxnLst>
                <a:rect l="0" t="0" r="r" b="b"/>
                <a:pathLst>
                  <a:path w="209" h="4314">
                    <a:moveTo>
                      <a:pt x="14" y="4314"/>
                    </a:moveTo>
                    <a:cubicBezTo>
                      <a:pt x="11" y="4130"/>
                      <a:pt x="21" y="3515"/>
                      <a:pt x="19" y="3207"/>
                    </a:cubicBezTo>
                    <a:cubicBezTo>
                      <a:pt x="17" y="2899"/>
                      <a:pt x="5" y="2613"/>
                      <a:pt x="3" y="2467"/>
                    </a:cubicBezTo>
                    <a:cubicBezTo>
                      <a:pt x="0" y="2321"/>
                      <a:pt x="2" y="2360"/>
                      <a:pt x="3" y="2330"/>
                    </a:cubicBezTo>
                    <a:cubicBezTo>
                      <a:pt x="3" y="2300"/>
                      <a:pt x="7" y="2302"/>
                      <a:pt x="8" y="2288"/>
                    </a:cubicBezTo>
                    <a:cubicBezTo>
                      <a:pt x="10" y="2274"/>
                      <a:pt x="11" y="2260"/>
                      <a:pt x="10" y="2244"/>
                    </a:cubicBezTo>
                    <a:cubicBezTo>
                      <a:pt x="9" y="2228"/>
                      <a:pt x="4" y="2217"/>
                      <a:pt x="3" y="2193"/>
                    </a:cubicBezTo>
                    <a:cubicBezTo>
                      <a:pt x="1" y="2169"/>
                      <a:pt x="1" y="2159"/>
                      <a:pt x="3" y="2103"/>
                    </a:cubicBezTo>
                    <a:cubicBezTo>
                      <a:pt x="4" y="2046"/>
                      <a:pt x="11" y="1988"/>
                      <a:pt x="12" y="1849"/>
                    </a:cubicBezTo>
                    <a:cubicBezTo>
                      <a:pt x="13" y="1710"/>
                      <a:pt x="10" y="1578"/>
                      <a:pt x="10" y="1270"/>
                    </a:cubicBezTo>
                    <a:cubicBezTo>
                      <a:pt x="10" y="961"/>
                      <a:pt x="8" y="211"/>
                      <a:pt x="12" y="0"/>
                    </a:cubicBezTo>
                    <a:lnTo>
                      <a:pt x="34" y="4"/>
                    </a:lnTo>
                    <a:cubicBezTo>
                      <a:pt x="38" y="175"/>
                      <a:pt x="37" y="711"/>
                      <a:pt x="37" y="1026"/>
                    </a:cubicBezTo>
                    <a:cubicBezTo>
                      <a:pt x="38" y="1342"/>
                      <a:pt x="38" y="1717"/>
                      <a:pt x="36" y="1897"/>
                    </a:cubicBezTo>
                    <a:cubicBezTo>
                      <a:pt x="39" y="1973"/>
                      <a:pt x="29" y="2051"/>
                      <a:pt x="25" y="2105"/>
                    </a:cubicBezTo>
                    <a:cubicBezTo>
                      <a:pt x="22" y="2164"/>
                      <a:pt x="20" y="2202"/>
                      <a:pt x="39" y="2212"/>
                    </a:cubicBezTo>
                    <a:cubicBezTo>
                      <a:pt x="57" y="2226"/>
                      <a:pt x="81" y="2231"/>
                      <a:pt x="102" y="2228"/>
                    </a:cubicBezTo>
                    <a:cubicBezTo>
                      <a:pt x="123" y="2231"/>
                      <a:pt x="150" y="2235"/>
                      <a:pt x="163" y="2228"/>
                    </a:cubicBezTo>
                    <a:cubicBezTo>
                      <a:pt x="176" y="2221"/>
                      <a:pt x="178" y="2209"/>
                      <a:pt x="181" y="2184"/>
                    </a:cubicBezTo>
                    <a:cubicBezTo>
                      <a:pt x="184" y="2159"/>
                      <a:pt x="180" y="2113"/>
                      <a:pt x="180" y="2077"/>
                    </a:cubicBezTo>
                    <a:cubicBezTo>
                      <a:pt x="179" y="2041"/>
                      <a:pt x="179" y="2012"/>
                      <a:pt x="178" y="1969"/>
                    </a:cubicBezTo>
                    <a:cubicBezTo>
                      <a:pt x="174" y="1922"/>
                      <a:pt x="175" y="2145"/>
                      <a:pt x="173" y="1817"/>
                    </a:cubicBezTo>
                    <a:cubicBezTo>
                      <a:pt x="171" y="1490"/>
                      <a:pt x="163" y="305"/>
                      <a:pt x="167" y="3"/>
                    </a:cubicBezTo>
                    <a:lnTo>
                      <a:pt x="202" y="6"/>
                    </a:lnTo>
                    <a:cubicBezTo>
                      <a:pt x="206" y="122"/>
                      <a:pt x="195" y="395"/>
                      <a:pt x="195" y="701"/>
                    </a:cubicBezTo>
                    <a:cubicBezTo>
                      <a:pt x="194" y="1006"/>
                      <a:pt x="196" y="1600"/>
                      <a:pt x="198" y="1841"/>
                    </a:cubicBezTo>
                    <a:cubicBezTo>
                      <a:pt x="197" y="1985"/>
                      <a:pt x="209" y="2095"/>
                      <a:pt x="209" y="2148"/>
                    </a:cubicBezTo>
                    <a:cubicBezTo>
                      <a:pt x="209" y="2201"/>
                      <a:pt x="203" y="2212"/>
                      <a:pt x="198" y="2264"/>
                    </a:cubicBezTo>
                    <a:cubicBezTo>
                      <a:pt x="208" y="2285"/>
                      <a:pt x="205" y="2289"/>
                      <a:pt x="206" y="2330"/>
                    </a:cubicBezTo>
                    <a:cubicBezTo>
                      <a:pt x="208" y="2371"/>
                      <a:pt x="209" y="2352"/>
                      <a:pt x="206" y="2512"/>
                    </a:cubicBezTo>
                    <a:cubicBezTo>
                      <a:pt x="204" y="2672"/>
                      <a:pt x="194" y="2987"/>
                      <a:pt x="193" y="3287"/>
                    </a:cubicBezTo>
                    <a:cubicBezTo>
                      <a:pt x="192" y="3587"/>
                      <a:pt x="200" y="4143"/>
                      <a:pt x="197" y="4314"/>
                    </a:cubicBezTo>
                    <a:lnTo>
                      <a:pt x="176" y="4313"/>
                    </a:lnTo>
                    <a:cubicBezTo>
                      <a:pt x="172" y="4225"/>
                      <a:pt x="176" y="3940"/>
                      <a:pt x="175" y="3786"/>
                    </a:cubicBezTo>
                    <a:cubicBezTo>
                      <a:pt x="174" y="3632"/>
                      <a:pt x="171" y="3568"/>
                      <a:pt x="171" y="3391"/>
                    </a:cubicBezTo>
                    <a:cubicBezTo>
                      <a:pt x="172" y="3213"/>
                      <a:pt x="176" y="2892"/>
                      <a:pt x="178" y="2720"/>
                    </a:cubicBezTo>
                    <a:cubicBezTo>
                      <a:pt x="180" y="2547"/>
                      <a:pt x="186" y="2428"/>
                      <a:pt x="185" y="2356"/>
                    </a:cubicBezTo>
                    <a:cubicBezTo>
                      <a:pt x="183" y="2332"/>
                      <a:pt x="187" y="2295"/>
                      <a:pt x="170" y="2288"/>
                    </a:cubicBezTo>
                    <a:cubicBezTo>
                      <a:pt x="158" y="2275"/>
                      <a:pt x="125" y="2307"/>
                      <a:pt x="103" y="2308"/>
                    </a:cubicBezTo>
                    <a:cubicBezTo>
                      <a:pt x="82" y="2309"/>
                      <a:pt x="54" y="2270"/>
                      <a:pt x="41" y="2296"/>
                    </a:cubicBezTo>
                    <a:cubicBezTo>
                      <a:pt x="27" y="2322"/>
                      <a:pt x="23" y="2357"/>
                      <a:pt x="23" y="2467"/>
                    </a:cubicBezTo>
                    <a:cubicBezTo>
                      <a:pt x="22" y="2577"/>
                      <a:pt x="35" y="2745"/>
                      <a:pt x="37" y="2955"/>
                    </a:cubicBezTo>
                    <a:cubicBezTo>
                      <a:pt x="40" y="3166"/>
                      <a:pt x="39" y="3503"/>
                      <a:pt x="39" y="3730"/>
                    </a:cubicBezTo>
                    <a:cubicBezTo>
                      <a:pt x="39" y="3957"/>
                      <a:pt x="41" y="4216"/>
                      <a:pt x="37" y="4313"/>
                    </a:cubicBezTo>
                    <a:lnTo>
                      <a:pt x="14" y="4314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7" name="Freeform 101"/>
              <p:cNvSpPr>
                <a:spLocks/>
              </p:cNvSpPr>
              <p:nvPr/>
            </p:nvSpPr>
            <p:spPr bwMode="hidden">
              <a:xfrm flipV="1">
                <a:off x="1943" y="-2"/>
                <a:ext cx="47" cy="2199"/>
              </a:xfrm>
              <a:custGeom>
                <a:avLst/>
                <a:gdLst>
                  <a:gd name="T0" fmla="*/ 27 w 110"/>
                  <a:gd name="T1" fmla="*/ 477 h 2131"/>
                  <a:gd name="T2" fmla="*/ 23 w 110"/>
                  <a:gd name="T3" fmla="*/ 217 h 2131"/>
                  <a:gd name="T4" fmla="*/ 11 w 110"/>
                  <a:gd name="T5" fmla="*/ 81 h 2131"/>
                  <a:gd name="T6" fmla="*/ 3 w 110"/>
                  <a:gd name="T7" fmla="*/ 29 h 2131"/>
                  <a:gd name="T8" fmla="*/ 31 w 110"/>
                  <a:gd name="T9" fmla="*/ 5 h 2131"/>
                  <a:gd name="T10" fmla="*/ 83 w 110"/>
                  <a:gd name="T11" fmla="*/ 5 h 2131"/>
                  <a:gd name="T12" fmla="*/ 103 w 110"/>
                  <a:gd name="T13" fmla="*/ 33 h 2131"/>
                  <a:gd name="T14" fmla="*/ 107 w 110"/>
                  <a:gd name="T15" fmla="*/ 133 h 2131"/>
                  <a:gd name="T16" fmla="*/ 87 w 110"/>
                  <a:gd name="T17" fmla="*/ 369 h 2131"/>
                  <a:gd name="T18" fmla="*/ 87 w 110"/>
                  <a:gd name="T19" fmla="*/ 853 h 2131"/>
                  <a:gd name="T20" fmla="*/ 79 w 110"/>
                  <a:gd name="T21" fmla="*/ 1613 h 2131"/>
                  <a:gd name="T22" fmla="*/ 87 w 110"/>
                  <a:gd name="T23" fmla="*/ 2045 h 2131"/>
                  <a:gd name="T24" fmla="*/ 79 w 110"/>
                  <a:gd name="T25" fmla="*/ 2129 h 2131"/>
                  <a:gd name="T26" fmla="*/ 39 w 110"/>
                  <a:gd name="T27" fmla="*/ 2129 h 2131"/>
                  <a:gd name="T28" fmla="*/ 39 w 110"/>
                  <a:gd name="T29" fmla="*/ 1481 h 2131"/>
                  <a:gd name="T30" fmla="*/ 27 w 110"/>
                  <a:gd name="T31" fmla="*/ 477 h 213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0"/>
                  <a:gd name="T49" fmla="*/ 0 h 2131"/>
                  <a:gd name="T50" fmla="*/ 110 w 110"/>
                  <a:gd name="T51" fmla="*/ 2131 h 213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0" h="2131">
                    <a:moveTo>
                      <a:pt x="27" y="477"/>
                    </a:moveTo>
                    <a:cubicBezTo>
                      <a:pt x="24" y="266"/>
                      <a:pt x="26" y="283"/>
                      <a:pt x="23" y="217"/>
                    </a:cubicBezTo>
                    <a:cubicBezTo>
                      <a:pt x="20" y="151"/>
                      <a:pt x="14" y="112"/>
                      <a:pt x="11" y="81"/>
                    </a:cubicBezTo>
                    <a:cubicBezTo>
                      <a:pt x="8" y="50"/>
                      <a:pt x="0" y="42"/>
                      <a:pt x="3" y="29"/>
                    </a:cubicBezTo>
                    <a:cubicBezTo>
                      <a:pt x="6" y="16"/>
                      <a:pt x="18" y="9"/>
                      <a:pt x="31" y="5"/>
                    </a:cubicBezTo>
                    <a:cubicBezTo>
                      <a:pt x="44" y="1"/>
                      <a:pt x="71" y="0"/>
                      <a:pt x="83" y="5"/>
                    </a:cubicBezTo>
                    <a:cubicBezTo>
                      <a:pt x="95" y="10"/>
                      <a:pt x="99" y="12"/>
                      <a:pt x="103" y="33"/>
                    </a:cubicBezTo>
                    <a:cubicBezTo>
                      <a:pt x="107" y="54"/>
                      <a:pt x="110" y="77"/>
                      <a:pt x="107" y="133"/>
                    </a:cubicBezTo>
                    <a:cubicBezTo>
                      <a:pt x="104" y="189"/>
                      <a:pt x="90" y="249"/>
                      <a:pt x="87" y="369"/>
                    </a:cubicBezTo>
                    <a:cubicBezTo>
                      <a:pt x="84" y="489"/>
                      <a:pt x="88" y="646"/>
                      <a:pt x="87" y="853"/>
                    </a:cubicBezTo>
                    <a:cubicBezTo>
                      <a:pt x="86" y="1060"/>
                      <a:pt x="79" y="1414"/>
                      <a:pt x="79" y="1613"/>
                    </a:cubicBezTo>
                    <a:cubicBezTo>
                      <a:pt x="79" y="1812"/>
                      <a:pt x="87" y="1959"/>
                      <a:pt x="87" y="2045"/>
                    </a:cubicBezTo>
                    <a:cubicBezTo>
                      <a:pt x="87" y="2131"/>
                      <a:pt x="87" y="2115"/>
                      <a:pt x="79" y="2129"/>
                    </a:cubicBezTo>
                    <a:lnTo>
                      <a:pt x="39" y="2129"/>
                    </a:lnTo>
                    <a:cubicBezTo>
                      <a:pt x="32" y="2021"/>
                      <a:pt x="42" y="1757"/>
                      <a:pt x="39" y="1481"/>
                    </a:cubicBezTo>
                    <a:cubicBezTo>
                      <a:pt x="36" y="1205"/>
                      <a:pt x="30" y="688"/>
                      <a:pt x="27" y="477"/>
                    </a:cubicBezTo>
                    <a:close/>
                  </a:path>
                </a:pathLst>
              </a:custGeom>
              <a:solidFill>
                <a:schemeClr val="accent2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" name="Group 102"/>
            <p:cNvGrpSpPr>
              <a:grpSpLocks/>
            </p:cNvGrpSpPr>
            <p:nvPr/>
          </p:nvGrpSpPr>
          <p:grpSpPr bwMode="auto">
            <a:xfrm flipV="1">
              <a:off x="5312" y="0"/>
              <a:ext cx="321" cy="4318"/>
              <a:chOff x="2971" y="-3"/>
              <a:chExt cx="493" cy="4325"/>
            </a:xfrm>
          </p:grpSpPr>
          <p:sp>
            <p:nvSpPr>
              <p:cNvPr id="184" name="Freeform 103"/>
              <p:cNvSpPr>
                <a:spLocks/>
              </p:cNvSpPr>
              <p:nvPr/>
            </p:nvSpPr>
            <p:spPr bwMode="hidden">
              <a:xfrm>
                <a:off x="2971" y="-3"/>
                <a:ext cx="493" cy="4323"/>
              </a:xfrm>
              <a:custGeom>
                <a:avLst/>
                <a:gdLst>
                  <a:gd name="T0" fmla="*/ 40 w 493"/>
                  <a:gd name="T1" fmla="*/ 7 h 4323"/>
                  <a:gd name="T2" fmla="*/ 44 w 493"/>
                  <a:gd name="T3" fmla="*/ 1111 h 4323"/>
                  <a:gd name="T4" fmla="*/ 6 w 493"/>
                  <a:gd name="T5" fmla="*/ 1852 h 4323"/>
                  <a:gd name="T6" fmla="*/ 6 w 493"/>
                  <a:gd name="T7" fmla="*/ 1989 h 4323"/>
                  <a:gd name="T8" fmla="*/ 20 w 493"/>
                  <a:gd name="T9" fmla="*/ 2031 h 4323"/>
                  <a:gd name="T10" fmla="*/ 24 w 493"/>
                  <a:gd name="T11" fmla="*/ 2075 h 4323"/>
                  <a:gd name="T12" fmla="*/ 6 w 493"/>
                  <a:gd name="T13" fmla="*/ 2126 h 4323"/>
                  <a:gd name="T14" fmla="*/ 6 w 493"/>
                  <a:gd name="T15" fmla="*/ 2217 h 4323"/>
                  <a:gd name="T16" fmla="*/ 28 w 493"/>
                  <a:gd name="T17" fmla="*/ 2471 h 4323"/>
                  <a:gd name="T18" fmla="*/ 24 w 493"/>
                  <a:gd name="T19" fmla="*/ 3051 h 4323"/>
                  <a:gd name="T20" fmla="*/ 28 w 493"/>
                  <a:gd name="T21" fmla="*/ 4323 h 4323"/>
                  <a:gd name="T22" fmla="*/ 80 w 493"/>
                  <a:gd name="T23" fmla="*/ 4319 h 4323"/>
                  <a:gd name="T24" fmla="*/ 88 w 493"/>
                  <a:gd name="T25" fmla="*/ 3295 h 4323"/>
                  <a:gd name="T26" fmla="*/ 84 w 493"/>
                  <a:gd name="T27" fmla="*/ 2423 h 4323"/>
                  <a:gd name="T28" fmla="*/ 60 w 493"/>
                  <a:gd name="T29" fmla="*/ 2215 h 4323"/>
                  <a:gd name="T30" fmla="*/ 92 w 493"/>
                  <a:gd name="T31" fmla="*/ 2107 h 4323"/>
                  <a:gd name="T32" fmla="*/ 240 w 493"/>
                  <a:gd name="T33" fmla="*/ 2091 h 4323"/>
                  <a:gd name="T34" fmla="*/ 384 w 493"/>
                  <a:gd name="T35" fmla="*/ 2091 h 4323"/>
                  <a:gd name="T36" fmla="*/ 428 w 493"/>
                  <a:gd name="T37" fmla="*/ 2135 h 4323"/>
                  <a:gd name="T38" fmla="*/ 424 w 493"/>
                  <a:gd name="T39" fmla="*/ 2243 h 4323"/>
                  <a:gd name="T40" fmla="*/ 420 w 493"/>
                  <a:gd name="T41" fmla="*/ 2351 h 4323"/>
                  <a:gd name="T42" fmla="*/ 408 w 493"/>
                  <a:gd name="T43" fmla="*/ 2503 h 4323"/>
                  <a:gd name="T44" fmla="*/ 395 w 493"/>
                  <a:gd name="T45" fmla="*/ 4320 h 4323"/>
                  <a:gd name="T46" fmla="*/ 476 w 493"/>
                  <a:gd name="T47" fmla="*/ 4317 h 4323"/>
                  <a:gd name="T48" fmla="*/ 459 w 493"/>
                  <a:gd name="T49" fmla="*/ 3621 h 4323"/>
                  <a:gd name="T50" fmla="*/ 468 w 493"/>
                  <a:gd name="T51" fmla="*/ 2479 h 4323"/>
                  <a:gd name="T52" fmla="*/ 493 w 493"/>
                  <a:gd name="T53" fmla="*/ 2172 h 4323"/>
                  <a:gd name="T54" fmla="*/ 468 w 493"/>
                  <a:gd name="T55" fmla="*/ 2055 h 4323"/>
                  <a:gd name="T56" fmla="*/ 487 w 493"/>
                  <a:gd name="T57" fmla="*/ 1989 h 4323"/>
                  <a:gd name="T58" fmla="*/ 487 w 493"/>
                  <a:gd name="T59" fmla="*/ 1807 h 4323"/>
                  <a:gd name="T60" fmla="*/ 456 w 493"/>
                  <a:gd name="T61" fmla="*/ 1031 h 4323"/>
                  <a:gd name="T62" fmla="*/ 472 w 493"/>
                  <a:gd name="T63" fmla="*/ 0 h 4323"/>
                  <a:gd name="T64" fmla="*/ 416 w 493"/>
                  <a:gd name="T65" fmla="*/ 3 h 4323"/>
                  <a:gd name="T66" fmla="*/ 412 w 493"/>
                  <a:gd name="T67" fmla="*/ 531 h 4323"/>
                  <a:gd name="T68" fmla="*/ 404 w 493"/>
                  <a:gd name="T69" fmla="*/ 927 h 4323"/>
                  <a:gd name="T70" fmla="*/ 420 w 493"/>
                  <a:gd name="T71" fmla="*/ 1599 h 4323"/>
                  <a:gd name="T72" fmla="*/ 436 w 493"/>
                  <a:gd name="T73" fmla="*/ 1963 h 4323"/>
                  <a:gd name="T74" fmla="*/ 400 w 493"/>
                  <a:gd name="T75" fmla="*/ 2031 h 4323"/>
                  <a:gd name="T76" fmla="*/ 244 w 493"/>
                  <a:gd name="T77" fmla="*/ 2011 h 4323"/>
                  <a:gd name="T78" fmla="*/ 96 w 493"/>
                  <a:gd name="T79" fmla="*/ 2023 h 4323"/>
                  <a:gd name="T80" fmla="*/ 54 w 493"/>
                  <a:gd name="T81" fmla="*/ 1852 h 4323"/>
                  <a:gd name="T82" fmla="*/ 88 w 493"/>
                  <a:gd name="T83" fmla="*/ 1363 h 4323"/>
                  <a:gd name="T84" fmla="*/ 92 w 493"/>
                  <a:gd name="T85" fmla="*/ 587 h 4323"/>
                  <a:gd name="T86" fmla="*/ 88 w 493"/>
                  <a:gd name="T87" fmla="*/ 3 h 4323"/>
                  <a:gd name="T88" fmla="*/ 40 w 493"/>
                  <a:gd name="T89" fmla="*/ 7 h 432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3"/>
                  <a:gd name="T136" fmla="*/ 0 h 4323"/>
                  <a:gd name="T137" fmla="*/ 493 w 493"/>
                  <a:gd name="T138" fmla="*/ 4323 h 432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3" h="4323">
                    <a:moveTo>
                      <a:pt x="40" y="7"/>
                    </a:moveTo>
                    <a:cubicBezTo>
                      <a:pt x="33" y="192"/>
                      <a:pt x="50" y="804"/>
                      <a:pt x="44" y="1111"/>
                    </a:cubicBezTo>
                    <a:cubicBezTo>
                      <a:pt x="38" y="1418"/>
                      <a:pt x="12" y="1706"/>
                      <a:pt x="6" y="1852"/>
                    </a:cubicBezTo>
                    <a:cubicBezTo>
                      <a:pt x="0" y="1998"/>
                      <a:pt x="4" y="1959"/>
                      <a:pt x="6" y="1989"/>
                    </a:cubicBezTo>
                    <a:cubicBezTo>
                      <a:pt x="8" y="2019"/>
                      <a:pt x="17" y="2017"/>
                      <a:pt x="20" y="2031"/>
                    </a:cubicBezTo>
                    <a:cubicBezTo>
                      <a:pt x="23" y="2045"/>
                      <a:pt x="26" y="2059"/>
                      <a:pt x="24" y="2075"/>
                    </a:cubicBezTo>
                    <a:cubicBezTo>
                      <a:pt x="22" y="2091"/>
                      <a:pt x="9" y="2102"/>
                      <a:pt x="6" y="2126"/>
                    </a:cubicBezTo>
                    <a:cubicBezTo>
                      <a:pt x="3" y="2150"/>
                      <a:pt x="2" y="2160"/>
                      <a:pt x="6" y="2217"/>
                    </a:cubicBezTo>
                    <a:cubicBezTo>
                      <a:pt x="10" y="2274"/>
                      <a:pt x="25" y="2332"/>
                      <a:pt x="28" y="2471"/>
                    </a:cubicBezTo>
                    <a:cubicBezTo>
                      <a:pt x="31" y="2610"/>
                      <a:pt x="24" y="2742"/>
                      <a:pt x="24" y="3051"/>
                    </a:cubicBezTo>
                    <a:cubicBezTo>
                      <a:pt x="24" y="3360"/>
                      <a:pt x="19" y="4112"/>
                      <a:pt x="28" y="4323"/>
                    </a:cubicBezTo>
                    <a:lnTo>
                      <a:pt x="80" y="4319"/>
                    </a:lnTo>
                    <a:cubicBezTo>
                      <a:pt x="90" y="4148"/>
                      <a:pt x="87" y="3611"/>
                      <a:pt x="88" y="3295"/>
                    </a:cubicBezTo>
                    <a:cubicBezTo>
                      <a:pt x="89" y="2979"/>
                      <a:pt x="89" y="2603"/>
                      <a:pt x="84" y="2423"/>
                    </a:cubicBezTo>
                    <a:cubicBezTo>
                      <a:pt x="92" y="2347"/>
                      <a:pt x="69" y="2269"/>
                      <a:pt x="60" y="2215"/>
                    </a:cubicBezTo>
                    <a:cubicBezTo>
                      <a:pt x="52" y="2155"/>
                      <a:pt x="48" y="2117"/>
                      <a:pt x="92" y="2107"/>
                    </a:cubicBezTo>
                    <a:cubicBezTo>
                      <a:pt x="134" y="2093"/>
                      <a:pt x="190" y="2088"/>
                      <a:pt x="240" y="2091"/>
                    </a:cubicBezTo>
                    <a:cubicBezTo>
                      <a:pt x="289" y="2088"/>
                      <a:pt x="353" y="2084"/>
                      <a:pt x="384" y="2091"/>
                    </a:cubicBezTo>
                    <a:cubicBezTo>
                      <a:pt x="415" y="2098"/>
                      <a:pt x="421" y="2110"/>
                      <a:pt x="428" y="2135"/>
                    </a:cubicBezTo>
                    <a:cubicBezTo>
                      <a:pt x="435" y="2160"/>
                      <a:pt x="425" y="2207"/>
                      <a:pt x="424" y="2243"/>
                    </a:cubicBezTo>
                    <a:cubicBezTo>
                      <a:pt x="423" y="2279"/>
                      <a:pt x="423" y="2308"/>
                      <a:pt x="420" y="2351"/>
                    </a:cubicBezTo>
                    <a:cubicBezTo>
                      <a:pt x="411" y="2398"/>
                      <a:pt x="412" y="2175"/>
                      <a:pt x="408" y="2503"/>
                    </a:cubicBezTo>
                    <a:cubicBezTo>
                      <a:pt x="404" y="2831"/>
                      <a:pt x="384" y="4018"/>
                      <a:pt x="395" y="4320"/>
                    </a:cubicBezTo>
                    <a:lnTo>
                      <a:pt x="476" y="4317"/>
                    </a:lnTo>
                    <a:cubicBezTo>
                      <a:pt x="486" y="4201"/>
                      <a:pt x="460" y="3927"/>
                      <a:pt x="459" y="3621"/>
                    </a:cubicBezTo>
                    <a:cubicBezTo>
                      <a:pt x="458" y="3315"/>
                      <a:pt x="462" y="2720"/>
                      <a:pt x="468" y="2479"/>
                    </a:cubicBezTo>
                    <a:cubicBezTo>
                      <a:pt x="464" y="2335"/>
                      <a:pt x="493" y="2225"/>
                      <a:pt x="493" y="2172"/>
                    </a:cubicBezTo>
                    <a:cubicBezTo>
                      <a:pt x="493" y="2118"/>
                      <a:pt x="480" y="2107"/>
                      <a:pt x="468" y="2055"/>
                    </a:cubicBezTo>
                    <a:cubicBezTo>
                      <a:pt x="490" y="2034"/>
                      <a:pt x="484" y="2030"/>
                      <a:pt x="487" y="1989"/>
                    </a:cubicBezTo>
                    <a:cubicBezTo>
                      <a:pt x="490" y="1948"/>
                      <a:pt x="492" y="1967"/>
                      <a:pt x="487" y="1807"/>
                    </a:cubicBezTo>
                    <a:cubicBezTo>
                      <a:pt x="482" y="1647"/>
                      <a:pt x="458" y="1332"/>
                      <a:pt x="456" y="1031"/>
                    </a:cubicBezTo>
                    <a:cubicBezTo>
                      <a:pt x="454" y="730"/>
                      <a:pt x="479" y="171"/>
                      <a:pt x="472" y="0"/>
                    </a:cubicBezTo>
                    <a:lnTo>
                      <a:pt x="416" y="3"/>
                    </a:lnTo>
                    <a:cubicBezTo>
                      <a:pt x="406" y="91"/>
                      <a:pt x="414" y="377"/>
                      <a:pt x="412" y="531"/>
                    </a:cubicBezTo>
                    <a:cubicBezTo>
                      <a:pt x="410" y="685"/>
                      <a:pt x="403" y="749"/>
                      <a:pt x="404" y="927"/>
                    </a:cubicBezTo>
                    <a:cubicBezTo>
                      <a:pt x="405" y="1105"/>
                      <a:pt x="415" y="1426"/>
                      <a:pt x="420" y="1599"/>
                    </a:cubicBezTo>
                    <a:cubicBezTo>
                      <a:pt x="425" y="1772"/>
                      <a:pt x="439" y="1891"/>
                      <a:pt x="436" y="1963"/>
                    </a:cubicBezTo>
                    <a:cubicBezTo>
                      <a:pt x="432" y="1987"/>
                      <a:pt x="441" y="2024"/>
                      <a:pt x="400" y="2031"/>
                    </a:cubicBezTo>
                    <a:cubicBezTo>
                      <a:pt x="373" y="2044"/>
                      <a:pt x="295" y="2012"/>
                      <a:pt x="244" y="2011"/>
                    </a:cubicBezTo>
                    <a:cubicBezTo>
                      <a:pt x="193" y="2010"/>
                      <a:pt x="128" y="2049"/>
                      <a:pt x="96" y="2023"/>
                    </a:cubicBezTo>
                    <a:cubicBezTo>
                      <a:pt x="64" y="1997"/>
                      <a:pt x="55" y="1962"/>
                      <a:pt x="54" y="1852"/>
                    </a:cubicBezTo>
                    <a:cubicBezTo>
                      <a:pt x="53" y="1742"/>
                      <a:pt x="82" y="1574"/>
                      <a:pt x="88" y="1363"/>
                    </a:cubicBezTo>
                    <a:cubicBezTo>
                      <a:pt x="94" y="1152"/>
                      <a:pt x="92" y="814"/>
                      <a:pt x="92" y="587"/>
                    </a:cubicBezTo>
                    <a:cubicBezTo>
                      <a:pt x="92" y="360"/>
                      <a:pt x="97" y="100"/>
                      <a:pt x="88" y="3"/>
                    </a:cubicBezTo>
                    <a:lnTo>
                      <a:pt x="4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5" name="Freeform 104"/>
              <p:cNvSpPr>
                <a:spLocks/>
              </p:cNvSpPr>
              <p:nvPr/>
            </p:nvSpPr>
            <p:spPr bwMode="hidden">
              <a:xfrm>
                <a:off x="3227" y="2119"/>
                <a:ext cx="111" cy="2203"/>
              </a:xfrm>
              <a:custGeom>
                <a:avLst/>
                <a:gdLst>
                  <a:gd name="T0" fmla="*/ 27 w 110"/>
                  <a:gd name="T1" fmla="*/ 477 h 2131"/>
                  <a:gd name="T2" fmla="*/ 23 w 110"/>
                  <a:gd name="T3" fmla="*/ 217 h 2131"/>
                  <a:gd name="T4" fmla="*/ 11 w 110"/>
                  <a:gd name="T5" fmla="*/ 81 h 2131"/>
                  <a:gd name="T6" fmla="*/ 3 w 110"/>
                  <a:gd name="T7" fmla="*/ 29 h 2131"/>
                  <a:gd name="T8" fmla="*/ 31 w 110"/>
                  <a:gd name="T9" fmla="*/ 5 h 2131"/>
                  <a:gd name="T10" fmla="*/ 83 w 110"/>
                  <a:gd name="T11" fmla="*/ 5 h 2131"/>
                  <a:gd name="T12" fmla="*/ 103 w 110"/>
                  <a:gd name="T13" fmla="*/ 33 h 2131"/>
                  <a:gd name="T14" fmla="*/ 107 w 110"/>
                  <a:gd name="T15" fmla="*/ 133 h 2131"/>
                  <a:gd name="T16" fmla="*/ 87 w 110"/>
                  <a:gd name="T17" fmla="*/ 369 h 2131"/>
                  <a:gd name="T18" fmla="*/ 87 w 110"/>
                  <a:gd name="T19" fmla="*/ 853 h 2131"/>
                  <a:gd name="T20" fmla="*/ 79 w 110"/>
                  <a:gd name="T21" fmla="*/ 1613 h 2131"/>
                  <a:gd name="T22" fmla="*/ 87 w 110"/>
                  <a:gd name="T23" fmla="*/ 2045 h 2131"/>
                  <a:gd name="T24" fmla="*/ 79 w 110"/>
                  <a:gd name="T25" fmla="*/ 2129 h 2131"/>
                  <a:gd name="T26" fmla="*/ 39 w 110"/>
                  <a:gd name="T27" fmla="*/ 2129 h 2131"/>
                  <a:gd name="T28" fmla="*/ 39 w 110"/>
                  <a:gd name="T29" fmla="*/ 1481 h 2131"/>
                  <a:gd name="T30" fmla="*/ 27 w 110"/>
                  <a:gd name="T31" fmla="*/ 477 h 213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0"/>
                  <a:gd name="T49" fmla="*/ 0 h 2131"/>
                  <a:gd name="T50" fmla="*/ 110 w 110"/>
                  <a:gd name="T51" fmla="*/ 2131 h 213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0" h="2131">
                    <a:moveTo>
                      <a:pt x="27" y="477"/>
                    </a:moveTo>
                    <a:cubicBezTo>
                      <a:pt x="24" y="266"/>
                      <a:pt x="26" y="283"/>
                      <a:pt x="23" y="217"/>
                    </a:cubicBezTo>
                    <a:cubicBezTo>
                      <a:pt x="20" y="151"/>
                      <a:pt x="14" y="112"/>
                      <a:pt x="11" y="81"/>
                    </a:cubicBezTo>
                    <a:cubicBezTo>
                      <a:pt x="8" y="50"/>
                      <a:pt x="0" y="42"/>
                      <a:pt x="3" y="29"/>
                    </a:cubicBezTo>
                    <a:cubicBezTo>
                      <a:pt x="6" y="16"/>
                      <a:pt x="18" y="9"/>
                      <a:pt x="31" y="5"/>
                    </a:cubicBezTo>
                    <a:cubicBezTo>
                      <a:pt x="44" y="1"/>
                      <a:pt x="71" y="0"/>
                      <a:pt x="83" y="5"/>
                    </a:cubicBezTo>
                    <a:cubicBezTo>
                      <a:pt x="95" y="10"/>
                      <a:pt x="99" y="12"/>
                      <a:pt x="103" y="33"/>
                    </a:cubicBezTo>
                    <a:cubicBezTo>
                      <a:pt x="107" y="54"/>
                      <a:pt x="110" y="77"/>
                      <a:pt x="107" y="133"/>
                    </a:cubicBezTo>
                    <a:cubicBezTo>
                      <a:pt x="104" y="189"/>
                      <a:pt x="90" y="249"/>
                      <a:pt x="87" y="369"/>
                    </a:cubicBezTo>
                    <a:cubicBezTo>
                      <a:pt x="84" y="489"/>
                      <a:pt x="88" y="646"/>
                      <a:pt x="87" y="853"/>
                    </a:cubicBezTo>
                    <a:cubicBezTo>
                      <a:pt x="86" y="1060"/>
                      <a:pt x="79" y="1414"/>
                      <a:pt x="79" y="1613"/>
                    </a:cubicBezTo>
                    <a:cubicBezTo>
                      <a:pt x="79" y="1812"/>
                      <a:pt x="87" y="1959"/>
                      <a:pt x="87" y="2045"/>
                    </a:cubicBezTo>
                    <a:cubicBezTo>
                      <a:pt x="87" y="2131"/>
                      <a:pt x="87" y="2115"/>
                      <a:pt x="79" y="2129"/>
                    </a:cubicBezTo>
                    <a:lnTo>
                      <a:pt x="39" y="2129"/>
                    </a:lnTo>
                    <a:cubicBezTo>
                      <a:pt x="32" y="2021"/>
                      <a:pt x="42" y="1757"/>
                      <a:pt x="39" y="1481"/>
                    </a:cubicBezTo>
                    <a:cubicBezTo>
                      <a:pt x="36" y="1205"/>
                      <a:pt x="30" y="688"/>
                      <a:pt x="27" y="47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" name="Group 105"/>
            <p:cNvGrpSpPr>
              <a:grpSpLocks/>
            </p:cNvGrpSpPr>
            <p:nvPr/>
          </p:nvGrpSpPr>
          <p:grpSpPr bwMode="auto">
            <a:xfrm>
              <a:off x="1130" y="1"/>
              <a:ext cx="385" cy="4315"/>
              <a:chOff x="1130" y="1"/>
              <a:chExt cx="385" cy="4308"/>
            </a:xfrm>
          </p:grpSpPr>
          <p:sp>
            <p:nvSpPr>
              <p:cNvPr id="180" name="Freeform 106"/>
              <p:cNvSpPr>
                <a:spLocks/>
              </p:cNvSpPr>
              <p:nvPr/>
            </p:nvSpPr>
            <p:spPr bwMode="hidden">
              <a:xfrm>
                <a:off x="1146" y="1"/>
                <a:ext cx="369" cy="261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4" y="1622"/>
                  </a:cxn>
                  <a:cxn ang="0">
                    <a:pos x="6" y="2547"/>
                  </a:cxn>
                  <a:cxn ang="0">
                    <a:pos x="38" y="2604"/>
                  </a:cxn>
                  <a:cxn ang="0">
                    <a:pos x="184" y="2588"/>
                  </a:cxn>
                  <a:cxn ang="0">
                    <a:pos x="339" y="2596"/>
                  </a:cxn>
                  <a:cxn ang="0">
                    <a:pos x="363" y="2531"/>
                  </a:cxn>
                  <a:cxn ang="0">
                    <a:pos x="339" y="1679"/>
                  </a:cxn>
                  <a:cxn ang="0">
                    <a:pos x="339" y="0"/>
                  </a:cxn>
                  <a:cxn ang="0">
                    <a:pos x="22" y="0"/>
                  </a:cxn>
                </a:cxnLst>
                <a:rect l="0" t="0" r="r" b="b"/>
                <a:pathLst>
                  <a:path w="369" h="2611">
                    <a:moveTo>
                      <a:pt x="22" y="0"/>
                    </a:moveTo>
                    <a:lnTo>
                      <a:pt x="14" y="1622"/>
                    </a:lnTo>
                    <a:cubicBezTo>
                      <a:pt x="14" y="1622"/>
                      <a:pt x="10" y="2084"/>
                      <a:pt x="6" y="2547"/>
                    </a:cubicBezTo>
                    <a:cubicBezTo>
                      <a:pt x="0" y="2588"/>
                      <a:pt x="8" y="2597"/>
                      <a:pt x="38" y="2604"/>
                    </a:cubicBezTo>
                    <a:cubicBezTo>
                      <a:pt x="68" y="2611"/>
                      <a:pt x="134" y="2589"/>
                      <a:pt x="184" y="2588"/>
                    </a:cubicBezTo>
                    <a:cubicBezTo>
                      <a:pt x="234" y="2587"/>
                      <a:pt x="309" y="2605"/>
                      <a:pt x="339" y="2596"/>
                    </a:cubicBezTo>
                    <a:cubicBezTo>
                      <a:pt x="369" y="2587"/>
                      <a:pt x="366" y="2567"/>
                      <a:pt x="363" y="2531"/>
                    </a:cubicBezTo>
                    <a:cubicBezTo>
                      <a:pt x="363" y="2378"/>
                      <a:pt x="343" y="2101"/>
                      <a:pt x="339" y="1679"/>
                    </a:cubicBezTo>
                    <a:lnTo>
                      <a:pt x="339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1" name="Freeform 107"/>
              <p:cNvSpPr>
                <a:spLocks/>
              </p:cNvSpPr>
              <p:nvPr/>
            </p:nvSpPr>
            <p:spPr bwMode="hidden">
              <a:xfrm>
                <a:off x="1237" y="2174"/>
                <a:ext cx="251" cy="388"/>
              </a:xfrm>
              <a:custGeom>
                <a:avLst/>
                <a:gdLst/>
                <a:ahLst/>
                <a:cxnLst>
                  <a:cxn ang="0">
                    <a:pos x="32" y="379"/>
                  </a:cxn>
                  <a:cxn ang="0">
                    <a:pos x="77" y="364"/>
                  </a:cxn>
                  <a:cxn ang="0">
                    <a:pos x="152" y="370"/>
                  </a:cxn>
                  <a:cxn ang="0">
                    <a:pos x="209" y="388"/>
                  </a:cxn>
                  <a:cxn ang="0">
                    <a:pos x="242" y="379"/>
                  </a:cxn>
                  <a:cxn ang="0">
                    <a:pos x="248" y="328"/>
                  </a:cxn>
                  <a:cxn ang="0">
                    <a:pos x="227" y="175"/>
                  </a:cxn>
                  <a:cxn ang="0">
                    <a:pos x="194" y="130"/>
                  </a:cxn>
                  <a:cxn ang="0">
                    <a:pos x="179" y="295"/>
                  </a:cxn>
                  <a:cxn ang="0">
                    <a:pos x="152" y="307"/>
                  </a:cxn>
                  <a:cxn ang="0">
                    <a:pos x="134" y="163"/>
                  </a:cxn>
                  <a:cxn ang="0">
                    <a:pos x="65" y="13"/>
                  </a:cxn>
                  <a:cxn ang="0">
                    <a:pos x="29" y="85"/>
                  </a:cxn>
                  <a:cxn ang="0">
                    <a:pos x="26" y="271"/>
                  </a:cxn>
                  <a:cxn ang="0">
                    <a:pos x="2" y="337"/>
                  </a:cxn>
                  <a:cxn ang="0">
                    <a:pos x="11" y="379"/>
                  </a:cxn>
                  <a:cxn ang="0">
                    <a:pos x="32" y="379"/>
                  </a:cxn>
                </a:cxnLst>
                <a:rect l="0" t="0" r="r" b="b"/>
                <a:pathLst>
                  <a:path w="251" h="390">
                    <a:moveTo>
                      <a:pt x="32" y="379"/>
                    </a:moveTo>
                    <a:cubicBezTo>
                      <a:pt x="43" y="377"/>
                      <a:pt x="57" y="366"/>
                      <a:pt x="77" y="364"/>
                    </a:cubicBezTo>
                    <a:cubicBezTo>
                      <a:pt x="97" y="362"/>
                      <a:pt x="130" y="366"/>
                      <a:pt x="152" y="370"/>
                    </a:cubicBezTo>
                    <a:cubicBezTo>
                      <a:pt x="174" y="374"/>
                      <a:pt x="194" y="386"/>
                      <a:pt x="209" y="388"/>
                    </a:cubicBezTo>
                    <a:cubicBezTo>
                      <a:pt x="224" y="390"/>
                      <a:pt x="235" y="389"/>
                      <a:pt x="242" y="379"/>
                    </a:cubicBezTo>
                    <a:cubicBezTo>
                      <a:pt x="249" y="369"/>
                      <a:pt x="251" y="362"/>
                      <a:pt x="248" y="328"/>
                    </a:cubicBezTo>
                    <a:cubicBezTo>
                      <a:pt x="245" y="294"/>
                      <a:pt x="236" y="208"/>
                      <a:pt x="227" y="175"/>
                    </a:cubicBezTo>
                    <a:cubicBezTo>
                      <a:pt x="218" y="142"/>
                      <a:pt x="202" y="110"/>
                      <a:pt x="194" y="130"/>
                    </a:cubicBezTo>
                    <a:cubicBezTo>
                      <a:pt x="186" y="150"/>
                      <a:pt x="186" y="266"/>
                      <a:pt x="179" y="295"/>
                    </a:cubicBezTo>
                    <a:cubicBezTo>
                      <a:pt x="172" y="324"/>
                      <a:pt x="159" y="329"/>
                      <a:pt x="152" y="307"/>
                    </a:cubicBezTo>
                    <a:cubicBezTo>
                      <a:pt x="145" y="285"/>
                      <a:pt x="149" y="212"/>
                      <a:pt x="134" y="163"/>
                    </a:cubicBezTo>
                    <a:cubicBezTo>
                      <a:pt x="119" y="114"/>
                      <a:pt x="82" y="26"/>
                      <a:pt x="65" y="13"/>
                    </a:cubicBezTo>
                    <a:cubicBezTo>
                      <a:pt x="48" y="0"/>
                      <a:pt x="35" y="42"/>
                      <a:pt x="29" y="85"/>
                    </a:cubicBezTo>
                    <a:cubicBezTo>
                      <a:pt x="23" y="128"/>
                      <a:pt x="30" y="229"/>
                      <a:pt x="26" y="271"/>
                    </a:cubicBezTo>
                    <a:cubicBezTo>
                      <a:pt x="22" y="313"/>
                      <a:pt x="4" y="319"/>
                      <a:pt x="2" y="337"/>
                    </a:cubicBezTo>
                    <a:cubicBezTo>
                      <a:pt x="0" y="355"/>
                      <a:pt x="5" y="373"/>
                      <a:pt x="11" y="379"/>
                    </a:cubicBezTo>
                    <a:cubicBezTo>
                      <a:pt x="17" y="385"/>
                      <a:pt x="21" y="381"/>
                      <a:pt x="32" y="37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2" name="Freeform 108"/>
              <p:cNvSpPr>
                <a:spLocks/>
              </p:cNvSpPr>
              <p:nvPr/>
            </p:nvSpPr>
            <p:spPr bwMode="hidden">
              <a:xfrm>
                <a:off x="1130" y="2595"/>
                <a:ext cx="378" cy="1714"/>
              </a:xfrm>
              <a:custGeom>
                <a:avLst/>
                <a:gdLst/>
                <a:ahLst/>
                <a:cxnLst>
                  <a:cxn ang="0">
                    <a:pos x="0" y="1714"/>
                  </a:cxn>
                  <a:cxn ang="0">
                    <a:pos x="15" y="420"/>
                  </a:cxn>
                  <a:cxn ang="0">
                    <a:pos x="19" y="63"/>
                  </a:cxn>
                  <a:cxn ang="0">
                    <a:pos x="79" y="39"/>
                  </a:cxn>
                  <a:cxn ang="0">
                    <a:pos x="202" y="18"/>
                  </a:cxn>
                  <a:cxn ang="0">
                    <a:pos x="351" y="23"/>
                  </a:cxn>
                  <a:cxn ang="0">
                    <a:pos x="366" y="120"/>
                  </a:cxn>
                  <a:cxn ang="0">
                    <a:pos x="359" y="741"/>
                  </a:cxn>
                  <a:cxn ang="0">
                    <a:pos x="351" y="1714"/>
                  </a:cxn>
                  <a:cxn ang="0">
                    <a:pos x="0" y="1714"/>
                  </a:cxn>
                </a:cxnLst>
                <a:rect l="0" t="0" r="r" b="b"/>
                <a:pathLst>
                  <a:path w="378" h="1714">
                    <a:moveTo>
                      <a:pt x="0" y="1714"/>
                    </a:moveTo>
                    <a:cubicBezTo>
                      <a:pt x="15" y="1400"/>
                      <a:pt x="10" y="693"/>
                      <a:pt x="15" y="420"/>
                    </a:cubicBezTo>
                    <a:cubicBezTo>
                      <a:pt x="18" y="145"/>
                      <a:pt x="8" y="126"/>
                      <a:pt x="19" y="63"/>
                    </a:cubicBezTo>
                    <a:cubicBezTo>
                      <a:pt x="30" y="0"/>
                      <a:pt x="49" y="46"/>
                      <a:pt x="79" y="39"/>
                    </a:cubicBezTo>
                    <a:cubicBezTo>
                      <a:pt x="109" y="32"/>
                      <a:pt x="157" y="21"/>
                      <a:pt x="202" y="18"/>
                    </a:cubicBezTo>
                    <a:cubicBezTo>
                      <a:pt x="268" y="33"/>
                      <a:pt x="324" y="6"/>
                      <a:pt x="351" y="23"/>
                    </a:cubicBezTo>
                    <a:cubicBezTo>
                      <a:pt x="378" y="40"/>
                      <a:pt x="370" y="51"/>
                      <a:pt x="366" y="120"/>
                    </a:cubicBezTo>
                    <a:cubicBezTo>
                      <a:pt x="367" y="240"/>
                      <a:pt x="362" y="475"/>
                      <a:pt x="359" y="741"/>
                    </a:cubicBezTo>
                    <a:cubicBezTo>
                      <a:pt x="356" y="1007"/>
                      <a:pt x="351" y="1430"/>
                      <a:pt x="351" y="1714"/>
                    </a:cubicBezTo>
                    <a:cubicBezTo>
                      <a:pt x="351" y="1714"/>
                      <a:pt x="0" y="1714"/>
                      <a:pt x="0" y="171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3" name="Freeform 109"/>
              <p:cNvSpPr>
                <a:spLocks/>
              </p:cNvSpPr>
              <p:nvPr/>
            </p:nvSpPr>
            <p:spPr bwMode="hidden">
              <a:xfrm>
                <a:off x="1255" y="2644"/>
                <a:ext cx="146" cy="156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92" y="2"/>
                  </a:cxn>
                  <a:cxn ang="0">
                    <a:pos x="140" y="14"/>
                  </a:cxn>
                  <a:cxn ang="0">
                    <a:pos x="128" y="89"/>
                  </a:cxn>
                  <a:cxn ang="0">
                    <a:pos x="116" y="146"/>
                  </a:cxn>
                  <a:cxn ang="0">
                    <a:pos x="74" y="134"/>
                  </a:cxn>
                  <a:cxn ang="0">
                    <a:pos x="32" y="128"/>
                  </a:cxn>
                  <a:cxn ang="0">
                    <a:pos x="5" y="56"/>
                  </a:cxn>
                  <a:cxn ang="0">
                    <a:pos x="14" y="11"/>
                  </a:cxn>
                </a:cxnLst>
                <a:rect l="0" t="0" r="r" b="b"/>
                <a:pathLst>
                  <a:path w="146" h="154">
                    <a:moveTo>
                      <a:pt x="14" y="11"/>
                    </a:moveTo>
                    <a:cubicBezTo>
                      <a:pt x="28" y="2"/>
                      <a:pt x="71" y="2"/>
                      <a:pt x="92" y="2"/>
                    </a:cubicBezTo>
                    <a:cubicBezTo>
                      <a:pt x="113" y="2"/>
                      <a:pt x="134" y="0"/>
                      <a:pt x="140" y="14"/>
                    </a:cubicBezTo>
                    <a:cubicBezTo>
                      <a:pt x="146" y="28"/>
                      <a:pt x="132" y="67"/>
                      <a:pt x="128" y="89"/>
                    </a:cubicBezTo>
                    <a:cubicBezTo>
                      <a:pt x="124" y="111"/>
                      <a:pt x="125" y="138"/>
                      <a:pt x="116" y="146"/>
                    </a:cubicBezTo>
                    <a:cubicBezTo>
                      <a:pt x="107" y="154"/>
                      <a:pt x="88" y="137"/>
                      <a:pt x="74" y="134"/>
                    </a:cubicBezTo>
                    <a:cubicBezTo>
                      <a:pt x="60" y="131"/>
                      <a:pt x="44" y="141"/>
                      <a:pt x="32" y="128"/>
                    </a:cubicBezTo>
                    <a:cubicBezTo>
                      <a:pt x="20" y="115"/>
                      <a:pt x="8" y="75"/>
                      <a:pt x="5" y="56"/>
                    </a:cubicBezTo>
                    <a:cubicBezTo>
                      <a:pt x="2" y="37"/>
                      <a:pt x="0" y="20"/>
                      <a:pt x="14" y="1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10"/>
            <p:cNvGrpSpPr>
              <a:grpSpLocks/>
            </p:cNvGrpSpPr>
            <p:nvPr/>
          </p:nvGrpSpPr>
          <p:grpSpPr bwMode="auto">
            <a:xfrm>
              <a:off x="429" y="0"/>
              <a:ext cx="403" cy="4318"/>
              <a:chOff x="429" y="0"/>
              <a:chExt cx="493" cy="4318"/>
            </a:xfrm>
          </p:grpSpPr>
          <p:sp>
            <p:nvSpPr>
              <p:cNvPr id="178" name="Freeform 111"/>
              <p:cNvSpPr>
                <a:spLocks/>
              </p:cNvSpPr>
              <p:nvPr/>
            </p:nvSpPr>
            <p:spPr bwMode="hidden">
              <a:xfrm>
                <a:off x="429" y="0"/>
                <a:ext cx="493" cy="431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4" y="1104"/>
                  </a:cxn>
                  <a:cxn ang="0">
                    <a:pos x="6" y="1845"/>
                  </a:cxn>
                  <a:cxn ang="0">
                    <a:pos x="6" y="1982"/>
                  </a:cxn>
                  <a:cxn ang="0">
                    <a:pos x="20" y="2024"/>
                  </a:cxn>
                  <a:cxn ang="0">
                    <a:pos x="24" y="2068"/>
                  </a:cxn>
                  <a:cxn ang="0">
                    <a:pos x="6" y="2119"/>
                  </a:cxn>
                  <a:cxn ang="0">
                    <a:pos x="6" y="2210"/>
                  </a:cxn>
                  <a:cxn ang="0">
                    <a:pos x="28" y="2464"/>
                  </a:cxn>
                  <a:cxn ang="0">
                    <a:pos x="24" y="3044"/>
                  </a:cxn>
                  <a:cxn ang="0">
                    <a:pos x="28" y="4316"/>
                  </a:cxn>
                  <a:cxn ang="0">
                    <a:pos x="80" y="4312"/>
                  </a:cxn>
                  <a:cxn ang="0">
                    <a:pos x="88" y="3288"/>
                  </a:cxn>
                  <a:cxn ang="0">
                    <a:pos x="84" y="2416"/>
                  </a:cxn>
                  <a:cxn ang="0">
                    <a:pos x="60" y="2208"/>
                  </a:cxn>
                  <a:cxn ang="0">
                    <a:pos x="92" y="2100"/>
                  </a:cxn>
                  <a:cxn ang="0">
                    <a:pos x="240" y="2084"/>
                  </a:cxn>
                  <a:cxn ang="0">
                    <a:pos x="384" y="2084"/>
                  </a:cxn>
                  <a:cxn ang="0">
                    <a:pos x="428" y="2128"/>
                  </a:cxn>
                  <a:cxn ang="0">
                    <a:pos x="424" y="2236"/>
                  </a:cxn>
                  <a:cxn ang="0">
                    <a:pos x="420" y="2344"/>
                  </a:cxn>
                  <a:cxn ang="0">
                    <a:pos x="408" y="2496"/>
                  </a:cxn>
                  <a:cxn ang="0">
                    <a:pos x="395" y="4313"/>
                  </a:cxn>
                  <a:cxn ang="0">
                    <a:pos x="476" y="4310"/>
                  </a:cxn>
                  <a:cxn ang="0">
                    <a:pos x="459" y="3614"/>
                  </a:cxn>
                  <a:cxn ang="0">
                    <a:pos x="468" y="2472"/>
                  </a:cxn>
                  <a:cxn ang="0">
                    <a:pos x="493" y="2165"/>
                  </a:cxn>
                  <a:cxn ang="0">
                    <a:pos x="468" y="2048"/>
                  </a:cxn>
                  <a:cxn ang="0">
                    <a:pos x="487" y="1982"/>
                  </a:cxn>
                  <a:cxn ang="0">
                    <a:pos x="487" y="1800"/>
                  </a:cxn>
                  <a:cxn ang="0">
                    <a:pos x="456" y="1024"/>
                  </a:cxn>
                  <a:cxn ang="0">
                    <a:pos x="468" y="0"/>
                  </a:cxn>
                  <a:cxn ang="0">
                    <a:pos x="420" y="0"/>
                  </a:cxn>
                  <a:cxn ang="0">
                    <a:pos x="412" y="524"/>
                  </a:cxn>
                  <a:cxn ang="0">
                    <a:pos x="404" y="920"/>
                  </a:cxn>
                  <a:cxn ang="0">
                    <a:pos x="420" y="1592"/>
                  </a:cxn>
                  <a:cxn ang="0">
                    <a:pos x="436" y="1956"/>
                  </a:cxn>
                  <a:cxn ang="0">
                    <a:pos x="400" y="2024"/>
                  </a:cxn>
                  <a:cxn ang="0">
                    <a:pos x="244" y="2004"/>
                  </a:cxn>
                  <a:cxn ang="0">
                    <a:pos x="96" y="2016"/>
                  </a:cxn>
                  <a:cxn ang="0">
                    <a:pos x="54" y="1845"/>
                  </a:cxn>
                  <a:cxn ang="0">
                    <a:pos x="88" y="1356"/>
                  </a:cxn>
                  <a:cxn ang="0">
                    <a:pos x="92" y="580"/>
                  </a:cxn>
                  <a:cxn ang="0">
                    <a:pos x="84" y="0"/>
                  </a:cxn>
                  <a:cxn ang="0">
                    <a:pos x="40" y="0"/>
                  </a:cxn>
                </a:cxnLst>
                <a:rect l="0" t="0" r="r" b="b"/>
                <a:pathLst>
                  <a:path w="493" h="4316">
                    <a:moveTo>
                      <a:pt x="40" y="0"/>
                    </a:moveTo>
                    <a:cubicBezTo>
                      <a:pt x="33" y="185"/>
                      <a:pt x="50" y="797"/>
                      <a:pt x="44" y="1104"/>
                    </a:cubicBezTo>
                    <a:cubicBezTo>
                      <a:pt x="38" y="1411"/>
                      <a:pt x="12" y="1699"/>
                      <a:pt x="6" y="1845"/>
                    </a:cubicBezTo>
                    <a:cubicBezTo>
                      <a:pt x="0" y="1991"/>
                      <a:pt x="4" y="1952"/>
                      <a:pt x="6" y="1982"/>
                    </a:cubicBezTo>
                    <a:cubicBezTo>
                      <a:pt x="8" y="2012"/>
                      <a:pt x="17" y="2010"/>
                      <a:pt x="20" y="2024"/>
                    </a:cubicBezTo>
                    <a:cubicBezTo>
                      <a:pt x="23" y="2038"/>
                      <a:pt x="26" y="2052"/>
                      <a:pt x="24" y="2068"/>
                    </a:cubicBezTo>
                    <a:cubicBezTo>
                      <a:pt x="22" y="2084"/>
                      <a:pt x="9" y="2095"/>
                      <a:pt x="6" y="2119"/>
                    </a:cubicBezTo>
                    <a:cubicBezTo>
                      <a:pt x="3" y="2143"/>
                      <a:pt x="2" y="2153"/>
                      <a:pt x="6" y="2210"/>
                    </a:cubicBezTo>
                    <a:cubicBezTo>
                      <a:pt x="10" y="2267"/>
                      <a:pt x="25" y="2325"/>
                      <a:pt x="28" y="2464"/>
                    </a:cubicBezTo>
                    <a:cubicBezTo>
                      <a:pt x="31" y="2603"/>
                      <a:pt x="24" y="2735"/>
                      <a:pt x="24" y="3044"/>
                    </a:cubicBezTo>
                    <a:cubicBezTo>
                      <a:pt x="24" y="3353"/>
                      <a:pt x="19" y="4105"/>
                      <a:pt x="28" y="4316"/>
                    </a:cubicBezTo>
                    <a:lnTo>
                      <a:pt x="80" y="4312"/>
                    </a:lnTo>
                    <a:cubicBezTo>
                      <a:pt x="90" y="4141"/>
                      <a:pt x="87" y="3604"/>
                      <a:pt x="88" y="3288"/>
                    </a:cubicBezTo>
                    <a:cubicBezTo>
                      <a:pt x="89" y="2972"/>
                      <a:pt x="89" y="2596"/>
                      <a:pt x="84" y="2416"/>
                    </a:cubicBezTo>
                    <a:cubicBezTo>
                      <a:pt x="92" y="2340"/>
                      <a:pt x="69" y="2262"/>
                      <a:pt x="60" y="2208"/>
                    </a:cubicBezTo>
                    <a:cubicBezTo>
                      <a:pt x="52" y="2148"/>
                      <a:pt x="48" y="2110"/>
                      <a:pt x="92" y="2100"/>
                    </a:cubicBezTo>
                    <a:cubicBezTo>
                      <a:pt x="134" y="2086"/>
                      <a:pt x="190" y="2081"/>
                      <a:pt x="240" y="2084"/>
                    </a:cubicBezTo>
                    <a:cubicBezTo>
                      <a:pt x="289" y="2081"/>
                      <a:pt x="353" y="2077"/>
                      <a:pt x="384" y="2084"/>
                    </a:cubicBezTo>
                    <a:cubicBezTo>
                      <a:pt x="415" y="2091"/>
                      <a:pt x="421" y="2103"/>
                      <a:pt x="428" y="2128"/>
                    </a:cubicBezTo>
                    <a:cubicBezTo>
                      <a:pt x="435" y="2153"/>
                      <a:pt x="425" y="2200"/>
                      <a:pt x="424" y="2236"/>
                    </a:cubicBezTo>
                    <a:cubicBezTo>
                      <a:pt x="423" y="2272"/>
                      <a:pt x="423" y="2301"/>
                      <a:pt x="420" y="2344"/>
                    </a:cubicBezTo>
                    <a:cubicBezTo>
                      <a:pt x="411" y="2391"/>
                      <a:pt x="412" y="2168"/>
                      <a:pt x="408" y="2496"/>
                    </a:cubicBezTo>
                    <a:cubicBezTo>
                      <a:pt x="404" y="2824"/>
                      <a:pt x="384" y="4011"/>
                      <a:pt x="395" y="4313"/>
                    </a:cubicBezTo>
                    <a:lnTo>
                      <a:pt x="476" y="4310"/>
                    </a:lnTo>
                    <a:cubicBezTo>
                      <a:pt x="486" y="4194"/>
                      <a:pt x="460" y="3920"/>
                      <a:pt x="459" y="3614"/>
                    </a:cubicBezTo>
                    <a:cubicBezTo>
                      <a:pt x="458" y="3308"/>
                      <a:pt x="462" y="2713"/>
                      <a:pt x="468" y="2472"/>
                    </a:cubicBezTo>
                    <a:cubicBezTo>
                      <a:pt x="464" y="2328"/>
                      <a:pt x="493" y="2218"/>
                      <a:pt x="493" y="2165"/>
                    </a:cubicBezTo>
                    <a:cubicBezTo>
                      <a:pt x="493" y="2111"/>
                      <a:pt x="480" y="2100"/>
                      <a:pt x="468" y="2048"/>
                    </a:cubicBezTo>
                    <a:cubicBezTo>
                      <a:pt x="490" y="2027"/>
                      <a:pt x="484" y="2023"/>
                      <a:pt x="487" y="1982"/>
                    </a:cubicBezTo>
                    <a:cubicBezTo>
                      <a:pt x="490" y="1941"/>
                      <a:pt x="492" y="1960"/>
                      <a:pt x="487" y="1800"/>
                    </a:cubicBezTo>
                    <a:cubicBezTo>
                      <a:pt x="482" y="1640"/>
                      <a:pt x="459" y="1324"/>
                      <a:pt x="456" y="1024"/>
                    </a:cubicBezTo>
                    <a:cubicBezTo>
                      <a:pt x="453" y="724"/>
                      <a:pt x="474" y="171"/>
                      <a:pt x="468" y="0"/>
                    </a:cubicBezTo>
                    <a:lnTo>
                      <a:pt x="420" y="0"/>
                    </a:lnTo>
                    <a:cubicBezTo>
                      <a:pt x="411" y="87"/>
                      <a:pt x="415" y="371"/>
                      <a:pt x="412" y="524"/>
                    </a:cubicBezTo>
                    <a:cubicBezTo>
                      <a:pt x="409" y="677"/>
                      <a:pt x="403" y="742"/>
                      <a:pt x="404" y="920"/>
                    </a:cubicBezTo>
                    <a:cubicBezTo>
                      <a:pt x="405" y="1098"/>
                      <a:pt x="415" y="1419"/>
                      <a:pt x="420" y="1592"/>
                    </a:cubicBezTo>
                    <a:cubicBezTo>
                      <a:pt x="425" y="1765"/>
                      <a:pt x="439" y="1884"/>
                      <a:pt x="436" y="1956"/>
                    </a:cubicBezTo>
                    <a:cubicBezTo>
                      <a:pt x="432" y="1980"/>
                      <a:pt x="441" y="2017"/>
                      <a:pt x="400" y="2024"/>
                    </a:cubicBezTo>
                    <a:cubicBezTo>
                      <a:pt x="373" y="2037"/>
                      <a:pt x="295" y="2005"/>
                      <a:pt x="244" y="2004"/>
                    </a:cubicBezTo>
                    <a:cubicBezTo>
                      <a:pt x="193" y="2003"/>
                      <a:pt x="128" y="2042"/>
                      <a:pt x="96" y="2016"/>
                    </a:cubicBezTo>
                    <a:cubicBezTo>
                      <a:pt x="64" y="1990"/>
                      <a:pt x="55" y="1955"/>
                      <a:pt x="54" y="1845"/>
                    </a:cubicBezTo>
                    <a:cubicBezTo>
                      <a:pt x="53" y="1735"/>
                      <a:pt x="82" y="1567"/>
                      <a:pt x="88" y="1356"/>
                    </a:cubicBezTo>
                    <a:cubicBezTo>
                      <a:pt x="94" y="1145"/>
                      <a:pt x="93" y="806"/>
                      <a:pt x="92" y="580"/>
                    </a:cubicBezTo>
                    <a:cubicBezTo>
                      <a:pt x="91" y="354"/>
                      <a:pt x="93" y="97"/>
                      <a:pt x="84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9" name="Freeform 112"/>
              <p:cNvSpPr>
                <a:spLocks/>
              </p:cNvSpPr>
              <p:nvPr/>
            </p:nvSpPr>
            <p:spPr bwMode="hidden">
              <a:xfrm>
                <a:off x="686" y="2115"/>
                <a:ext cx="110" cy="2203"/>
              </a:xfrm>
              <a:custGeom>
                <a:avLst/>
                <a:gdLst/>
                <a:ahLst/>
                <a:cxnLst>
                  <a:cxn ang="0">
                    <a:pos x="27" y="477"/>
                  </a:cxn>
                  <a:cxn ang="0">
                    <a:pos x="23" y="217"/>
                  </a:cxn>
                  <a:cxn ang="0">
                    <a:pos x="11" y="81"/>
                  </a:cxn>
                  <a:cxn ang="0">
                    <a:pos x="3" y="29"/>
                  </a:cxn>
                  <a:cxn ang="0">
                    <a:pos x="31" y="5"/>
                  </a:cxn>
                  <a:cxn ang="0">
                    <a:pos x="83" y="5"/>
                  </a:cxn>
                  <a:cxn ang="0">
                    <a:pos x="103" y="33"/>
                  </a:cxn>
                  <a:cxn ang="0">
                    <a:pos x="107" y="133"/>
                  </a:cxn>
                  <a:cxn ang="0">
                    <a:pos x="87" y="369"/>
                  </a:cxn>
                  <a:cxn ang="0">
                    <a:pos x="87" y="853"/>
                  </a:cxn>
                  <a:cxn ang="0">
                    <a:pos x="79" y="1613"/>
                  </a:cxn>
                  <a:cxn ang="0">
                    <a:pos x="87" y="2045"/>
                  </a:cxn>
                  <a:cxn ang="0">
                    <a:pos x="79" y="2129"/>
                  </a:cxn>
                  <a:cxn ang="0">
                    <a:pos x="39" y="2129"/>
                  </a:cxn>
                  <a:cxn ang="0">
                    <a:pos x="39" y="1481"/>
                  </a:cxn>
                  <a:cxn ang="0">
                    <a:pos x="27" y="477"/>
                  </a:cxn>
                </a:cxnLst>
                <a:rect l="0" t="0" r="r" b="b"/>
                <a:pathLst>
                  <a:path w="110" h="2131">
                    <a:moveTo>
                      <a:pt x="27" y="477"/>
                    </a:moveTo>
                    <a:cubicBezTo>
                      <a:pt x="24" y="266"/>
                      <a:pt x="26" y="283"/>
                      <a:pt x="23" y="217"/>
                    </a:cubicBezTo>
                    <a:cubicBezTo>
                      <a:pt x="20" y="151"/>
                      <a:pt x="14" y="112"/>
                      <a:pt x="11" y="81"/>
                    </a:cubicBezTo>
                    <a:cubicBezTo>
                      <a:pt x="8" y="50"/>
                      <a:pt x="0" y="42"/>
                      <a:pt x="3" y="29"/>
                    </a:cubicBezTo>
                    <a:cubicBezTo>
                      <a:pt x="6" y="16"/>
                      <a:pt x="18" y="9"/>
                      <a:pt x="31" y="5"/>
                    </a:cubicBezTo>
                    <a:cubicBezTo>
                      <a:pt x="44" y="1"/>
                      <a:pt x="71" y="0"/>
                      <a:pt x="83" y="5"/>
                    </a:cubicBezTo>
                    <a:cubicBezTo>
                      <a:pt x="95" y="10"/>
                      <a:pt x="99" y="12"/>
                      <a:pt x="103" y="33"/>
                    </a:cubicBezTo>
                    <a:cubicBezTo>
                      <a:pt x="107" y="54"/>
                      <a:pt x="110" y="77"/>
                      <a:pt x="107" y="133"/>
                    </a:cubicBezTo>
                    <a:cubicBezTo>
                      <a:pt x="104" y="189"/>
                      <a:pt x="90" y="249"/>
                      <a:pt x="87" y="369"/>
                    </a:cubicBezTo>
                    <a:cubicBezTo>
                      <a:pt x="84" y="489"/>
                      <a:pt x="88" y="646"/>
                      <a:pt x="87" y="853"/>
                    </a:cubicBezTo>
                    <a:cubicBezTo>
                      <a:pt x="86" y="1060"/>
                      <a:pt x="79" y="1414"/>
                      <a:pt x="79" y="1613"/>
                    </a:cubicBezTo>
                    <a:cubicBezTo>
                      <a:pt x="79" y="1812"/>
                      <a:pt x="87" y="1959"/>
                      <a:pt x="87" y="2045"/>
                    </a:cubicBezTo>
                    <a:cubicBezTo>
                      <a:pt x="87" y="2131"/>
                      <a:pt x="87" y="2115"/>
                      <a:pt x="79" y="2129"/>
                    </a:cubicBezTo>
                    <a:lnTo>
                      <a:pt x="39" y="2129"/>
                    </a:lnTo>
                    <a:cubicBezTo>
                      <a:pt x="32" y="2021"/>
                      <a:pt x="42" y="1757"/>
                      <a:pt x="39" y="1481"/>
                    </a:cubicBezTo>
                    <a:cubicBezTo>
                      <a:pt x="36" y="1205"/>
                      <a:pt x="30" y="688"/>
                      <a:pt x="27" y="47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13"/>
            <p:cNvGrpSpPr>
              <a:grpSpLocks/>
            </p:cNvGrpSpPr>
            <p:nvPr/>
          </p:nvGrpSpPr>
          <p:grpSpPr bwMode="auto">
            <a:xfrm flipV="1">
              <a:off x="2866" y="-3"/>
              <a:ext cx="396" cy="4318"/>
              <a:chOff x="2971" y="-3"/>
              <a:chExt cx="493" cy="4325"/>
            </a:xfrm>
          </p:grpSpPr>
          <p:sp>
            <p:nvSpPr>
              <p:cNvPr id="176" name="Freeform 114"/>
              <p:cNvSpPr>
                <a:spLocks/>
              </p:cNvSpPr>
              <p:nvPr/>
            </p:nvSpPr>
            <p:spPr bwMode="hidden">
              <a:xfrm>
                <a:off x="2971" y="-3"/>
                <a:ext cx="493" cy="4323"/>
              </a:xfrm>
              <a:custGeom>
                <a:avLst/>
                <a:gdLst>
                  <a:gd name="T0" fmla="*/ 40 w 493"/>
                  <a:gd name="T1" fmla="*/ 7 h 4323"/>
                  <a:gd name="T2" fmla="*/ 44 w 493"/>
                  <a:gd name="T3" fmla="*/ 1111 h 4323"/>
                  <a:gd name="T4" fmla="*/ 6 w 493"/>
                  <a:gd name="T5" fmla="*/ 1852 h 4323"/>
                  <a:gd name="T6" fmla="*/ 6 w 493"/>
                  <a:gd name="T7" fmla="*/ 1989 h 4323"/>
                  <a:gd name="T8" fmla="*/ 20 w 493"/>
                  <a:gd name="T9" fmla="*/ 2031 h 4323"/>
                  <a:gd name="T10" fmla="*/ 24 w 493"/>
                  <a:gd name="T11" fmla="*/ 2075 h 4323"/>
                  <a:gd name="T12" fmla="*/ 6 w 493"/>
                  <a:gd name="T13" fmla="*/ 2126 h 4323"/>
                  <a:gd name="T14" fmla="*/ 6 w 493"/>
                  <a:gd name="T15" fmla="*/ 2217 h 4323"/>
                  <a:gd name="T16" fmla="*/ 28 w 493"/>
                  <a:gd name="T17" fmla="*/ 2471 h 4323"/>
                  <a:gd name="T18" fmla="*/ 24 w 493"/>
                  <a:gd name="T19" fmla="*/ 3051 h 4323"/>
                  <a:gd name="T20" fmla="*/ 28 w 493"/>
                  <a:gd name="T21" fmla="*/ 4323 h 4323"/>
                  <a:gd name="T22" fmla="*/ 80 w 493"/>
                  <a:gd name="T23" fmla="*/ 4319 h 4323"/>
                  <a:gd name="T24" fmla="*/ 88 w 493"/>
                  <a:gd name="T25" fmla="*/ 3295 h 4323"/>
                  <a:gd name="T26" fmla="*/ 84 w 493"/>
                  <a:gd name="T27" fmla="*/ 2423 h 4323"/>
                  <a:gd name="T28" fmla="*/ 60 w 493"/>
                  <a:gd name="T29" fmla="*/ 2215 h 4323"/>
                  <a:gd name="T30" fmla="*/ 92 w 493"/>
                  <a:gd name="T31" fmla="*/ 2107 h 4323"/>
                  <a:gd name="T32" fmla="*/ 240 w 493"/>
                  <a:gd name="T33" fmla="*/ 2091 h 4323"/>
                  <a:gd name="T34" fmla="*/ 384 w 493"/>
                  <a:gd name="T35" fmla="*/ 2091 h 4323"/>
                  <a:gd name="T36" fmla="*/ 428 w 493"/>
                  <a:gd name="T37" fmla="*/ 2135 h 4323"/>
                  <a:gd name="T38" fmla="*/ 424 w 493"/>
                  <a:gd name="T39" fmla="*/ 2243 h 4323"/>
                  <a:gd name="T40" fmla="*/ 420 w 493"/>
                  <a:gd name="T41" fmla="*/ 2351 h 4323"/>
                  <a:gd name="T42" fmla="*/ 408 w 493"/>
                  <a:gd name="T43" fmla="*/ 2503 h 4323"/>
                  <a:gd name="T44" fmla="*/ 395 w 493"/>
                  <a:gd name="T45" fmla="*/ 4320 h 4323"/>
                  <a:gd name="T46" fmla="*/ 476 w 493"/>
                  <a:gd name="T47" fmla="*/ 4317 h 4323"/>
                  <a:gd name="T48" fmla="*/ 459 w 493"/>
                  <a:gd name="T49" fmla="*/ 3621 h 4323"/>
                  <a:gd name="T50" fmla="*/ 468 w 493"/>
                  <a:gd name="T51" fmla="*/ 2479 h 4323"/>
                  <a:gd name="T52" fmla="*/ 493 w 493"/>
                  <a:gd name="T53" fmla="*/ 2172 h 4323"/>
                  <a:gd name="T54" fmla="*/ 468 w 493"/>
                  <a:gd name="T55" fmla="*/ 2055 h 4323"/>
                  <a:gd name="T56" fmla="*/ 487 w 493"/>
                  <a:gd name="T57" fmla="*/ 1989 h 4323"/>
                  <a:gd name="T58" fmla="*/ 487 w 493"/>
                  <a:gd name="T59" fmla="*/ 1807 h 4323"/>
                  <a:gd name="T60" fmla="*/ 456 w 493"/>
                  <a:gd name="T61" fmla="*/ 1031 h 4323"/>
                  <a:gd name="T62" fmla="*/ 472 w 493"/>
                  <a:gd name="T63" fmla="*/ 0 h 4323"/>
                  <a:gd name="T64" fmla="*/ 416 w 493"/>
                  <a:gd name="T65" fmla="*/ 3 h 4323"/>
                  <a:gd name="T66" fmla="*/ 412 w 493"/>
                  <a:gd name="T67" fmla="*/ 531 h 4323"/>
                  <a:gd name="T68" fmla="*/ 404 w 493"/>
                  <a:gd name="T69" fmla="*/ 927 h 4323"/>
                  <a:gd name="T70" fmla="*/ 420 w 493"/>
                  <a:gd name="T71" fmla="*/ 1599 h 4323"/>
                  <a:gd name="T72" fmla="*/ 436 w 493"/>
                  <a:gd name="T73" fmla="*/ 1963 h 4323"/>
                  <a:gd name="T74" fmla="*/ 400 w 493"/>
                  <a:gd name="T75" fmla="*/ 2031 h 4323"/>
                  <a:gd name="T76" fmla="*/ 244 w 493"/>
                  <a:gd name="T77" fmla="*/ 2011 h 4323"/>
                  <a:gd name="T78" fmla="*/ 96 w 493"/>
                  <a:gd name="T79" fmla="*/ 2023 h 4323"/>
                  <a:gd name="T80" fmla="*/ 54 w 493"/>
                  <a:gd name="T81" fmla="*/ 1852 h 4323"/>
                  <a:gd name="T82" fmla="*/ 88 w 493"/>
                  <a:gd name="T83" fmla="*/ 1363 h 4323"/>
                  <a:gd name="T84" fmla="*/ 92 w 493"/>
                  <a:gd name="T85" fmla="*/ 587 h 4323"/>
                  <a:gd name="T86" fmla="*/ 88 w 493"/>
                  <a:gd name="T87" fmla="*/ 3 h 4323"/>
                  <a:gd name="T88" fmla="*/ 40 w 493"/>
                  <a:gd name="T89" fmla="*/ 7 h 432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3"/>
                  <a:gd name="T136" fmla="*/ 0 h 4323"/>
                  <a:gd name="T137" fmla="*/ 493 w 493"/>
                  <a:gd name="T138" fmla="*/ 4323 h 432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3" h="4323">
                    <a:moveTo>
                      <a:pt x="40" y="7"/>
                    </a:moveTo>
                    <a:cubicBezTo>
                      <a:pt x="33" y="192"/>
                      <a:pt x="50" y="804"/>
                      <a:pt x="44" y="1111"/>
                    </a:cubicBezTo>
                    <a:cubicBezTo>
                      <a:pt x="38" y="1418"/>
                      <a:pt x="12" y="1706"/>
                      <a:pt x="6" y="1852"/>
                    </a:cubicBezTo>
                    <a:cubicBezTo>
                      <a:pt x="0" y="1998"/>
                      <a:pt x="4" y="1959"/>
                      <a:pt x="6" y="1989"/>
                    </a:cubicBezTo>
                    <a:cubicBezTo>
                      <a:pt x="8" y="2019"/>
                      <a:pt x="17" y="2017"/>
                      <a:pt x="20" y="2031"/>
                    </a:cubicBezTo>
                    <a:cubicBezTo>
                      <a:pt x="23" y="2045"/>
                      <a:pt x="26" y="2059"/>
                      <a:pt x="24" y="2075"/>
                    </a:cubicBezTo>
                    <a:cubicBezTo>
                      <a:pt x="22" y="2091"/>
                      <a:pt x="9" y="2102"/>
                      <a:pt x="6" y="2126"/>
                    </a:cubicBezTo>
                    <a:cubicBezTo>
                      <a:pt x="3" y="2150"/>
                      <a:pt x="2" y="2160"/>
                      <a:pt x="6" y="2217"/>
                    </a:cubicBezTo>
                    <a:cubicBezTo>
                      <a:pt x="10" y="2274"/>
                      <a:pt x="25" y="2332"/>
                      <a:pt x="28" y="2471"/>
                    </a:cubicBezTo>
                    <a:cubicBezTo>
                      <a:pt x="31" y="2610"/>
                      <a:pt x="24" y="2742"/>
                      <a:pt x="24" y="3051"/>
                    </a:cubicBezTo>
                    <a:cubicBezTo>
                      <a:pt x="24" y="3360"/>
                      <a:pt x="19" y="4112"/>
                      <a:pt x="28" y="4323"/>
                    </a:cubicBezTo>
                    <a:lnTo>
                      <a:pt x="80" y="4319"/>
                    </a:lnTo>
                    <a:cubicBezTo>
                      <a:pt x="90" y="4148"/>
                      <a:pt x="87" y="3611"/>
                      <a:pt x="88" y="3295"/>
                    </a:cubicBezTo>
                    <a:cubicBezTo>
                      <a:pt x="89" y="2979"/>
                      <a:pt x="89" y="2603"/>
                      <a:pt x="84" y="2423"/>
                    </a:cubicBezTo>
                    <a:cubicBezTo>
                      <a:pt x="92" y="2347"/>
                      <a:pt x="69" y="2269"/>
                      <a:pt x="60" y="2215"/>
                    </a:cubicBezTo>
                    <a:cubicBezTo>
                      <a:pt x="52" y="2155"/>
                      <a:pt x="48" y="2117"/>
                      <a:pt x="92" y="2107"/>
                    </a:cubicBezTo>
                    <a:cubicBezTo>
                      <a:pt x="134" y="2093"/>
                      <a:pt x="190" y="2088"/>
                      <a:pt x="240" y="2091"/>
                    </a:cubicBezTo>
                    <a:cubicBezTo>
                      <a:pt x="289" y="2088"/>
                      <a:pt x="353" y="2084"/>
                      <a:pt x="384" y="2091"/>
                    </a:cubicBezTo>
                    <a:cubicBezTo>
                      <a:pt x="415" y="2098"/>
                      <a:pt x="421" y="2110"/>
                      <a:pt x="428" y="2135"/>
                    </a:cubicBezTo>
                    <a:cubicBezTo>
                      <a:pt x="435" y="2160"/>
                      <a:pt x="425" y="2207"/>
                      <a:pt x="424" y="2243"/>
                    </a:cubicBezTo>
                    <a:cubicBezTo>
                      <a:pt x="423" y="2279"/>
                      <a:pt x="423" y="2308"/>
                      <a:pt x="420" y="2351"/>
                    </a:cubicBezTo>
                    <a:cubicBezTo>
                      <a:pt x="411" y="2398"/>
                      <a:pt x="412" y="2175"/>
                      <a:pt x="408" y="2503"/>
                    </a:cubicBezTo>
                    <a:cubicBezTo>
                      <a:pt x="404" y="2831"/>
                      <a:pt x="384" y="4018"/>
                      <a:pt x="395" y="4320"/>
                    </a:cubicBezTo>
                    <a:lnTo>
                      <a:pt x="476" y="4317"/>
                    </a:lnTo>
                    <a:cubicBezTo>
                      <a:pt x="486" y="4201"/>
                      <a:pt x="460" y="3927"/>
                      <a:pt x="459" y="3621"/>
                    </a:cubicBezTo>
                    <a:cubicBezTo>
                      <a:pt x="458" y="3315"/>
                      <a:pt x="462" y="2720"/>
                      <a:pt x="468" y="2479"/>
                    </a:cubicBezTo>
                    <a:cubicBezTo>
                      <a:pt x="464" y="2335"/>
                      <a:pt x="493" y="2225"/>
                      <a:pt x="493" y="2172"/>
                    </a:cubicBezTo>
                    <a:cubicBezTo>
                      <a:pt x="493" y="2118"/>
                      <a:pt x="480" y="2107"/>
                      <a:pt x="468" y="2055"/>
                    </a:cubicBezTo>
                    <a:cubicBezTo>
                      <a:pt x="490" y="2034"/>
                      <a:pt x="484" y="2030"/>
                      <a:pt x="487" y="1989"/>
                    </a:cubicBezTo>
                    <a:cubicBezTo>
                      <a:pt x="490" y="1948"/>
                      <a:pt x="492" y="1967"/>
                      <a:pt x="487" y="1807"/>
                    </a:cubicBezTo>
                    <a:cubicBezTo>
                      <a:pt x="482" y="1647"/>
                      <a:pt x="458" y="1332"/>
                      <a:pt x="456" y="1031"/>
                    </a:cubicBezTo>
                    <a:cubicBezTo>
                      <a:pt x="454" y="730"/>
                      <a:pt x="479" y="171"/>
                      <a:pt x="472" y="0"/>
                    </a:cubicBezTo>
                    <a:lnTo>
                      <a:pt x="416" y="3"/>
                    </a:lnTo>
                    <a:cubicBezTo>
                      <a:pt x="406" y="91"/>
                      <a:pt x="414" y="377"/>
                      <a:pt x="412" y="531"/>
                    </a:cubicBezTo>
                    <a:cubicBezTo>
                      <a:pt x="410" y="685"/>
                      <a:pt x="403" y="749"/>
                      <a:pt x="404" y="927"/>
                    </a:cubicBezTo>
                    <a:cubicBezTo>
                      <a:pt x="405" y="1105"/>
                      <a:pt x="415" y="1426"/>
                      <a:pt x="420" y="1599"/>
                    </a:cubicBezTo>
                    <a:cubicBezTo>
                      <a:pt x="425" y="1772"/>
                      <a:pt x="439" y="1891"/>
                      <a:pt x="436" y="1963"/>
                    </a:cubicBezTo>
                    <a:cubicBezTo>
                      <a:pt x="432" y="1987"/>
                      <a:pt x="441" y="2024"/>
                      <a:pt x="400" y="2031"/>
                    </a:cubicBezTo>
                    <a:cubicBezTo>
                      <a:pt x="373" y="2044"/>
                      <a:pt x="295" y="2012"/>
                      <a:pt x="244" y="2011"/>
                    </a:cubicBezTo>
                    <a:cubicBezTo>
                      <a:pt x="193" y="2010"/>
                      <a:pt x="128" y="2049"/>
                      <a:pt x="96" y="2023"/>
                    </a:cubicBezTo>
                    <a:cubicBezTo>
                      <a:pt x="64" y="1997"/>
                      <a:pt x="55" y="1962"/>
                      <a:pt x="54" y="1852"/>
                    </a:cubicBezTo>
                    <a:cubicBezTo>
                      <a:pt x="53" y="1742"/>
                      <a:pt x="82" y="1574"/>
                      <a:pt x="88" y="1363"/>
                    </a:cubicBezTo>
                    <a:cubicBezTo>
                      <a:pt x="94" y="1152"/>
                      <a:pt x="92" y="814"/>
                      <a:pt x="92" y="587"/>
                    </a:cubicBezTo>
                    <a:cubicBezTo>
                      <a:pt x="92" y="360"/>
                      <a:pt x="97" y="100"/>
                      <a:pt x="88" y="3"/>
                    </a:cubicBezTo>
                    <a:lnTo>
                      <a:pt x="4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7" name="Freeform 115"/>
              <p:cNvSpPr>
                <a:spLocks/>
              </p:cNvSpPr>
              <p:nvPr/>
            </p:nvSpPr>
            <p:spPr bwMode="hidden">
              <a:xfrm>
                <a:off x="3227" y="2119"/>
                <a:ext cx="111" cy="2203"/>
              </a:xfrm>
              <a:custGeom>
                <a:avLst/>
                <a:gdLst>
                  <a:gd name="T0" fmla="*/ 27 w 110"/>
                  <a:gd name="T1" fmla="*/ 477 h 2131"/>
                  <a:gd name="T2" fmla="*/ 23 w 110"/>
                  <a:gd name="T3" fmla="*/ 217 h 2131"/>
                  <a:gd name="T4" fmla="*/ 11 w 110"/>
                  <a:gd name="T5" fmla="*/ 81 h 2131"/>
                  <a:gd name="T6" fmla="*/ 3 w 110"/>
                  <a:gd name="T7" fmla="*/ 29 h 2131"/>
                  <a:gd name="T8" fmla="*/ 31 w 110"/>
                  <a:gd name="T9" fmla="*/ 5 h 2131"/>
                  <a:gd name="T10" fmla="*/ 83 w 110"/>
                  <a:gd name="T11" fmla="*/ 5 h 2131"/>
                  <a:gd name="T12" fmla="*/ 103 w 110"/>
                  <a:gd name="T13" fmla="*/ 33 h 2131"/>
                  <a:gd name="T14" fmla="*/ 107 w 110"/>
                  <a:gd name="T15" fmla="*/ 133 h 2131"/>
                  <a:gd name="T16" fmla="*/ 87 w 110"/>
                  <a:gd name="T17" fmla="*/ 369 h 2131"/>
                  <a:gd name="T18" fmla="*/ 87 w 110"/>
                  <a:gd name="T19" fmla="*/ 853 h 2131"/>
                  <a:gd name="T20" fmla="*/ 79 w 110"/>
                  <a:gd name="T21" fmla="*/ 1613 h 2131"/>
                  <a:gd name="T22" fmla="*/ 87 w 110"/>
                  <a:gd name="T23" fmla="*/ 2045 h 2131"/>
                  <a:gd name="T24" fmla="*/ 79 w 110"/>
                  <a:gd name="T25" fmla="*/ 2129 h 2131"/>
                  <a:gd name="T26" fmla="*/ 39 w 110"/>
                  <a:gd name="T27" fmla="*/ 2129 h 2131"/>
                  <a:gd name="T28" fmla="*/ 39 w 110"/>
                  <a:gd name="T29" fmla="*/ 1481 h 2131"/>
                  <a:gd name="T30" fmla="*/ 27 w 110"/>
                  <a:gd name="T31" fmla="*/ 477 h 213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0"/>
                  <a:gd name="T49" fmla="*/ 0 h 2131"/>
                  <a:gd name="T50" fmla="*/ 110 w 110"/>
                  <a:gd name="T51" fmla="*/ 2131 h 213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0" h="2131">
                    <a:moveTo>
                      <a:pt x="27" y="477"/>
                    </a:moveTo>
                    <a:cubicBezTo>
                      <a:pt x="24" y="266"/>
                      <a:pt x="26" y="283"/>
                      <a:pt x="23" y="217"/>
                    </a:cubicBezTo>
                    <a:cubicBezTo>
                      <a:pt x="20" y="151"/>
                      <a:pt x="14" y="112"/>
                      <a:pt x="11" y="81"/>
                    </a:cubicBezTo>
                    <a:cubicBezTo>
                      <a:pt x="8" y="50"/>
                      <a:pt x="0" y="42"/>
                      <a:pt x="3" y="29"/>
                    </a:cubicBezTo>
                    <a:cubicBezTo>
                      <a:pt x="6" y="16"/>
                      <a:pt x="18" y="9"/>
                      <a:pt x="31" y="5"/>
                    </a:cubicBezTo>
                    <a:cubicBezTo>
                      <a:pt x="44" y="1"/>
                      <a:pt x="71" y="0"/>
                      <a:pt x="83" y="5"/>
                    </a:cubicBezTo>
                    <a:cubicBezTo>
                      <a:pt x="95" y="10"/>
                      <a:pt x="99" y="12"/>
                      <a:pt x="103" y="33"/>
                    </a:cubicBezTo>
                    <a:cubicBezTo>
                      <a:pt x="107" y="54"/>
                      <a:pt x="110" y="77"/>
                      <a:pt x="107" y="133"/>
                    </a:cubicBezTo>
                    <a:cubicBezTo>
                      <a:pt x="104" y="189"/>
                      <a:pt x="90" y="249"/>
                      <a:pt x="87" y="369"/>
                    </a:cubicBezTo>
                    <a:cubicBezTo>
                      <a:pt x="84" y="489"/>
                      <a:pt x="88" y="646"/>
                      <a:pt x="87" y="853"/>
                    </a:cubicBezTo>
                    <a:cubicBezTo>
                      <a:pt x="86" y="1060"/>
                      <a:pt x="79" y="1414"/>
                      <a:pt x="79" y="1613"/>
                    </a:cubicBezTo>
                    <a:cubicBezTo>
                      <a:pt x="79" y="1812"/>
                      <a:pt x="87" y="1959"/>
                      <a:pt x="87" y="2045"/>
                    </a:cubicBezTo>
                    <a:cubicBezTo>
                      <a:pt x="87" y="2131"/>
                      <a:pt x="87" y="2115"/>
                      <a:pt x="79" y="2129"/>
                    </a:cubicBezTo>
                    <a:lnTo>
                      <a:pt x="39" y="2129"/>
                    </a:lnTo>
                    <a:cubicBezTo>
                      <a:pt x="32" y="2021"/>
                      <a:pt x="42" y="1757"/>
                      <a:pt x="39" y="1481"/>
                    </a:cubicBezTo>
                    <a:cubicBezTo>
                      <a:pt x="36" y="1205"/>
                      <a:pt x="30" y="688"/>
                      <a:pt x="27" y="47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6" name="Freeform 116"/>
            <p:cNvSpPr>
              <a:spLocks/>
            </p:cNvSpPr>
            <p:nvPr/>
          </p:nvSpPr>
          <p:spPr bwMode="hidden">
            <a:xfrm rot="2199825" flipH="1">
              <a:off x="2185" y="2464"/>
              <a:ext cx="479" cy="950"/>
            </a:xfrm>
            <a:custGeom>
              <a:avLst/>
              <a:gdLst/>
              <a:ahLst/>
              <a:cxnLst>
                <a:cxn ang="0">
                  <a:pos x="184" y="48"/>
                </a:cxn>
                <a:cxn ang="0">
                  <a:pos x="664" y="192"/>
                </a:cxn>
                <a:cxn ang="0">
                  <a:pos x="1288" y="1200"/>
                </a:cxn>
                <a:cxn ang="0">
                  <a:pos x="1432" y="1968"/>
                </a:cxn>
                <a:cxn ang="0">
                  <a:pos x="1384" y="1920"/>
                </a:cxn>
                <a:cxn ang="0">
                  <a:pos x="1000" y="1200"/>
                </a:cxn>
                <a:cxn ang="0">
                  <a:pos x="616" y="576"/>
                </a:cxn>
                <a:cxn ang="0">
                  <a:pos x="280" y="240"/>
                </a:cxn>
                <a:cxn ang="0">
                  <a:pos x="232" y="288"/>
                </a:cxn>
                <a:cxn ang="0">
                  <a:pos x="472" y="528"/>
                </a:cxn>
                <a:cxn ang="0">
                  <a:pos x="760" y="960"/>
                </a:cxn>
                <a:cxn ang="0">
                  <a:pos x="1144" y="1632"/>
                </a:cxn>
                <a:cxn ang="0">
                  <a:pos x="1384" y="2016"/>
                </a:cxn>
                <a:cxn ang="0">
                  <a:pos x="1336" y="2016"/>
                </a:cxn>
                <a:cxn ang="0">
                  <a:pos x="1096" y="1824"/>
                </a:cxn>
                <a:cxn ang="0">
                  <a:pos x="568" y="1296"/>
                </a:cxn>
                <a:cxn ang="0">
                  <a:pos x="88" y="576"/>
                </a:cxn>
                <a:cxn ang="0">
                  <a:pos x="40" y="192"/>
                </a:cxn>
                <a:cxn ang="0">
                  <a:pos x="184" y="48"/>
                </a:cxn>
              </a:cxnLst>
              <a:rect l="0" t="0" r="r" b="b"/>
              <a:pathLst>
                <a:path w="1456" h="2088">
                  <a:moveTo>
                    <a:pt x="184" y="48"/>
                  </a:moveTo>
                  <a:cubicBezTo>
                    <a:pt x="288" y="48"/>
                    <a:pt x="480" y="0"/>
                    <a:pt x="664" y="192"/>
                  </a:cubicBezTo>
                  <a:cubicBezTo>
                    <a:pt x="848" y="384"/>
                    <a:pt x="1160" y="904"/>
                    <a:pt x="1288" y="1200"/>
                  </a:cubicBezTo>
                  <a:cubicBezTo>
                    <a:pt x="1416" y="1496"/>
                    <a:pt x="1416" y="1848"/>
                    <a:pt x="1432" y="1968"/>
                  </a:cubicBezTo>
                  <a:cubicBezTo>
                    <a:pt x="1448" y="2088"/>
                    <a:pt x="1456" y="2048"/>
                    <a:pt x="1384" y="1920"/>
                  </a:cubicBezTo>
                  <a:cubicBezTo>
                    <a:pt x="1312" y="1792"/>
                    <a:pt x="1128" y="1424"/>
                    <a:pt x="1000" y="1200"/>
                  </a:cubicBezTo>
                  <a:cubicBezTo>
                    <a:pt x="872" y="976"/>
                    <a:pt x="736" y="736"/>
                    <a:pt x="616" y="576"/>
                  </a:cubicBezTo>
                  <a:cubicBezTo>
                    <a:pt x="496" y="416"/>
                    <a:pt x="344" y="288"/>
                    <a:pt x="280" y="240"/>
                  </a:cubicBezTo>
                  <a:cubicBezTo>
                    <a:pt x="216" y="192"/>
                    <a:pt x="200" y="240"/>
                    <a:pt x="232" y="288"/>
                  </a:cubicBezTo>
                  <a:cubicBezTo>
                    <a:pt x="264" y="336"/>
                    <a:pt x="384" y="416"/>
                    <a:pt x="472" y="528"/>
                  </a:cubicBezTo>
                  <a:cubicBezTo>
                    <a:pt x="560" y="640"/>
                    <a:pt x="648" y="776"/>
                    <a:pt x="760" y="960"/>
                  </a:cubicBezTo>
                  <a:cubicBezTo>
                    <a:pt x="872" y="1144"/>
                    <a:pt x="1040" y="1456"/>
                    <a:pt x="1144" y="1632"/>
                  </a:cubicBezTo>
                  <a:cubicBezTo>
                    <a:pt x="1248" y="1808"/>
                    <a:pt x="1352" y="1952"/>
                    <a:pt x="1384" y="2016"/>
                  </a:cubicBezTo>
                  <a:cubicBezTo>
                    <a:pt x="1416" y="2080"/>
                    <a:pt x="1384" y="2048"/>
                    <a:pt x="1336" y="2016"/>
                  </a:cubicBezTo>
                  <a:cubicBezTo>
                    <a:pt x="1288" y="1984"/>
                    <a:pt x="1224" y="1944"/>
                    <a:pt x="1096" y="1824"/>
                  </a:cubicBezTo>
                  <a:cubicBezTo>
                    <a:pt x="968" y="1704"/>
                    <a:pt x="736" y="1504"/>
                    <a:pt x="568" y="1296"/>
                  </a:cubicBezTo>
                  <a:cubicBezTo>
                    <a:pt x="400" y="1088"/>
                    <a:pt x="176" y="760"/>
                    <a:pt x="88" y="576"/>
                  </a:cubicBezTo>
                  <a:cubicBezTo>
                    <a:pt x="0" y="392"/>
                    <a:pt x="24" y="280"/>
                    <a:pt x="40" y="192"/>
                  </a:cubicBezTo>
                  <a:cubicBezTo>
                    <a:pt x="56" y="104"/>
                    <a:pt x="80" y="48"/>
                    <a:pt x="184" y="48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Freeform 117"/>
            <p:cNvSpPr>
              <a:spLocks/>
            </p:cNvSpPr>
            <p:nvPr/>
          </p:nvSpPr>
          <p:spPr bwMode="hidden">
            <a:xfrm rot="21428822" flipH="1">
              <a:off x="2294" y="2929"/>
              <a:ext cx="706" cy="1014"/>
            </a:xfrm>
            <a:custGeom>
              <a:avLst/>
              <a:gdLst/>
              <a:ahLst/>
              <a:cxnLst>
                <a:cxn ang="0">
                  <a:pos x="184" y="48"/>
                </a:cxn>
                <a:cxn ang="0">
                  <a:pos x="664" y="192"/>
                </a:cxn>
                <a:cxn ang="0">
                  <a:pos x="1288" y="1200"/>
                </a:cxn>
                <a:cxn ang="0">
                  <a:pos x="1432" y="1968"/>
                </a:cxn>
                <a:cxn ang="0">
                  <a:pos x="1384" y="1920"/>
                </a:cxn>
                <a:cxn ang="0">
                  <a:pos x="1000" y="1200"/>
                </a:cxn>
                <a:cxn ang="0">
                  <a:pos x="616" y="576"/>
                </a:cxn>
                <a:cxn ang="0">
                  <a:pos x="280" y="240"/>
                </a:cxn>
                <a:cxn ang="0">
                  <a:pos x="232" y="288"/>
                </a:cxn>
                <a:cxn ang="0">
                  <a:pos x="472" y="528"/>
                </a:cxn>
                <a:cxn ang="0">
                  <a:pos x="760" y="960"/>
                </a:cxn>
                <a:cxn ang="0">
                  <a:pos x="1144" y="1632"/>
                </a:cxn>
                <a:cxn ang="0">
                  <a:pos x="1384" y="2016"/>
                </a:cxn>
                <a:cxn ang="0">
                  <a:pos x="1336" y="2016"/>
                </a:cxn>
                <a:cxn ang="0">
                  <a:pos x="1096" y="1824"/>
                </a:cxn>
                <a:cxn ang="0">
                  <a:pos x="568" y="1296"/>
                </a:cxn>
                <a:cxn ang="0">
                  <a:pos x="88" y="576"/>
                </a:cxn>
                <a:cxn ang="0">
                  <a:pos x="40" y="192"/>
                </a:cxn>
                <a:cxn ang="0">
                  <a:pos x="184" y="48"/>
                </a:cxn>
              </a:cxnLst>
              <a:rect l="0" t="0" r="r" b="b"/>
              <a:pathLst>
                <a:path w="1456" h="2088">
                  <a:moveTo>
                    <a:pt x="184" y="48"/>
                  </a:moveTo>
                  <a:cubicBezTo>
                    <a:pt x="288" y="48"/>
                    <a:pt x="480" y="0"/>
                    <a:pt x="664" y="192"/>
                  </a:cubicBezTo>
                  <a:cubicBezTo>
                    <a:pt x="848" y="384"/>
                    <a:pt x="1160" y="904"/>
                    <a:pt x="1288" y="1200"/>
                  </a:cubicBezTo>
                  <a:cubicBezTo>
                    <a:pt x="1416" y="1496"/>
                    <a:pt x="1416" y="1848"/>
                    <a:pt x="1432" y="1968"/>
                  </a:cubicBezTo>
                  <a:cubicBezTo>
                    <a:pt x="1448" y="2088"/>
                    <a:pt x="1456" y="2048"/>
                    <a:pt x="1384" y="1920"/>
                  </a:cubicBezTo>
                  <a:cubicBezTo>
                    <a:pt x="1312" y="1792"/>
                    <a:pt x="1128" y="1424"/>
                    <a:pt x="1000" y="1200"/>
                  </a:cubicBezTo>
                  <a:cubicBezTo>
                    <a:pt x="872" y="976"/>
                    <a:pt x="736" y="736"/>
                    <a:pt x="616" y="576"/>
                  </a:cubicBezTo>
                  <a:cubicBezTo>
                    <a:pt x="496" y="416"/>
                    <a:pt x="344" y="288"/>
                    <a:pt x="280" y="240"/>
                  </a:cubicBezTo>
                  <a:cubicBezTo>
                    <a:pt x="216" y="192"/>
                    <a:pt x="200" y="240"/>
                    <a:pt x="232" y="288"/>
                  </a:cubicBezTo>
                  <a:cubicBezTo>
                    <a:pt x="264" y="336"/>
                    <a:pt x="384" y="416"/>
                    <a:pt x="472" y="528"/>
                  </a:cubicBezTo>
                  <a:cubicBezTo>
                    <a:pt x="560" y="640"/>
                    <a:pt x="648" y="776"/>
                    <a:pt x="760" y="960"/>
                  </a:cubicBezTo>
                  <a:cubicBezTo>
                    <a:pt x="872" y="1144"/>
                    <a:pt x="1040" y="1456"/>
                    <a:pt x="1144" y="1632"/>
                  </a:cubicBezTo>
                  <a:cubicBezTo>
                    <a:pt x="1248" y="1808"/>
                    <a:pt x="1352" y="1952"/>
                    <a:pt x="1384" y="2016"/>
                  </a:cubicBezTo>
                  <a:cubicBezTo>
                    <a:pt x="1416" y="2080"/>
                    <a:pt x="1384" y="2048"/>
                    <a:pt x="1336" y="2016"/>
                  </a:cubicBezTo>
                  <a:cubicBezTo>
                    <a:pt x="1288" y="1984"/>
                    <a:pt x="1224" y="1944"/>
                    <a:pt x="1096" y="1824"/>
                  </a:cubicBezTo>
                  <a:cubicBezTo>
                    <a:pt x="968" y="1704"/>
                    <a:pt x="736" y="1504"/>
                    <a:pt x="568" y="1296"/>
                  </a:cubicBezTo>
                  <a:cubicBezTo>
                    <a:pt x="400" y="1088"/>
                    <a:pt x="176" y="760"/>
                    <a:pt x="88" y="576"/>
                  </a:cubicBezTo>
                  <a:cubicBezTo>
                    <a:pt x="0" y="392"/>
                    <a:pt x="24" y="280"/>
                    <a:pt x="40" y="192"/>
                  </a:cubicBezTo>
                  <a:cubicBezTo>
                    <a:pt x="56" y="104"/>
                    <a:pt x="80" y="48"/>
                    <a:pt x="184" y="4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Freeform 118"/>
            <p:cNvSpPr>
              <a:spLocks/>
            </p:cNvSpPr>
            <p:nvPr/>
          </p:nvSpPr>
          <p:spPr bwMode="hidden">
            <a:xfrm>
              <a:off x="3188" y="2454"/>
              <a:ext cx="978" cy="332"/>
            </a:xfrm>
            <a:custGeom>
              <a:avLst/>
              <a:gdLst/>
              <a:ahLst/>
              <a:cxnLst>
                <a:cxn ang="0">
                  <a:pos x="96" y="464"/>
                </a:cxn>
                <a:cxn ang="0">
                  <a:pos x="48" y="368"/>
                </a:cxn>
                <a:cxn ang="0">
                  <a:pos x="96" y="224"/>
                </a:cxn>
                <a:cxn ang="0">
                  <a:pos x="384" y="32"/>
                </a:cxn>
                <a:cxn ang="0">
                  <a:pos x="960" y="32"/>
                </a:cxn>
                <a:cxn ang="0">
                  <a:pos x="1584" y="224"/>
                </a:cxn>
                <a:cxn ang="0">
                  <a:pos x="1920" y="416"/>
                </a:cxn>
                <a:cxn ang="0">
                  <a:pos x="2004" y="544"/>
                </a:cxn>
                <a:cxn ang="0">
                  <a:pos x="1824" y="560"/>
                </a:cxn>
                <a:cxn ang="0">
                  <a:pos x="1488" y="464"/>
                </a:cxn>
                <a:cxn ang="0">
                  <a:pos x="960" y="320"/>
                </a:cxn>
                <a:cxn ang="0">
                  <a:pos x="480" y="320"/>
                </a:cxn>
                <a:cxn ang="0">
                  <a:pos x="336" y="368"/>
                </a:cxn>
                <a:cxn ang="0">
                  <a:pos x="336" y="416"/>
                </a:cxn>
                <a:cxn ang="0">
                  <a:pos x="528" y="368"/>
                </a:cxn>
                <a:cxn ang="0">
                  <a:pos x="960" y="368"/>
                </a:cxn>
                <a:cxn ang="0">
                  <a:pos x="1584" y="560"/>
                </a:cxn>
                <a:cxn ang="0">
                  <a:pos x="1632" y="608"/>
                </a:cxn>
                <a:cxn ang="0">
                  <a:pos x="1392" y="656"/>
                </a:cxn>
                <a:cxn ang="0">
                  <a:pos x="624" y="656"/>
                </a:cxn>
                <a:cxn ang="0">
                  <a:pos x="96" y="464"/>
                </a:cxn>
              </a:cxnLst>
              <a:rect l="0" t="0" r="r" b="b"/>
              <a:pathLst>
                <a:path w="2020" h="688">
                  <a:moveTo>
                    <a:pt x="96" y="464"/>
                  </a:moveTo>
                  <a:cubicBezTo>
                    <a:pt x="0" y="416"/>
                    <a:pt x="48" y="408"/>
                    <a:pt x="48" y="368"/>
                  </a:cubicBezTo>
                  <a:cubicBezTo>
                    <a:pt x="48" y="328"/>
                    <a:pt x="40" y="280"/>
                    <a:pt x="96" y="224"/>
                  </a:cubicBezTo>
                  <a:cubicBezTo>
                    <a:pt x="152" y="168"/>
                    <a:pt x="240" y="64"/>
                    <a:pt x="384" y="32"/>
                  </a:cubicBezTo>
                  <a:cubicBezTo>
                    <a:pt x="528" y="0"/>
                    <a:pt x="760" y="0"/>
                    <a:pt x="960" y="32"/>
                  </a:cubicBezTo>
                  <a:cubicBezTo>
                    <a:pt x="1160" y="64"/>
                    <a:pt x="1424" y="160"/>
                    <a:pt x="1584" y="224"/>
                  </a:cubicBezTo>
                  <a:cubicBezTo>
                    <a:pt x="1744" y="288"/>
                    <a:pt x="1850" y="363"/>
                    <a:pt x="1920" y="416"/>
                  </a:cubicBezTo>
                  <a:cubicBezTo>
                    <a:pt x="1990" y="469"/>
                    <a:pt x="2020" y="520"/>
                    <a:pt x="2004" y="544"/>
                  </a:cubicBezTo>
                  <a:cubicBezTo>
                    <a:pt x="1988" y="568"/>
                    <a:pt x="1910" y="573"/>
                    <a:pt x="1824" y="560"/>
                  </a:cubicBezTo>
                  <a:cubicBezTo>
                    <a:pt x="1738" y="547"/>
                    <a:pt x="1632" y="504"/>
                    <a:pt x="1488" y="464"/>
                  </a:cubicBezTo>
                  <a:cubicBezTo>
                    <a:pt x="1344" y="424"/>
                    <a:pt x="1128" y="344"/>
                    <a:pt x="960" y="320"/>
                  </a:cubicBezTo>
                  <a:cubicBezTo>
                    <a:pt x="792" y="296"/>
                    <a:pt x="584" y="312"/>
                    <a:pt x="480" y="320"/>
                  </a:cubicBezTo>
                  <a:cubicBezTo>
                    <a:pt x="376" y="328"/>
                    <a:pt x="360" y="352"/>
                    <a:pt x="336" y="368"/>
                  </a:cubicBezTo>
                  <a:cubicBezTo>
                    <a:pt x="312" y="384"/>
                    <a:pt x="304" y="416"/>
                    <a:pt x="336" y="416"/>
                  </a:cubicBezTo>
                  <a:cubicBezTo>
                    <a:pt x="368" y="416"/>
                    <a:pt x="424" y="376"/>
                    <a:pt x="528" y="368"/>
                  </a:cubicBezTo>
                  <a:cubicBezTo>
                    <a:pt x="632" y="360"/>
                    <a:pt x="784" y="336"/>
                    <a:pt x="960" y="368"/>
                  </a:cubicBezTo>
                  <a:cubicBezTo>
                    <a:pt x="1136" y="400"/>
                    <a:pt x="1472" y="520"/>
                    <a:pt x="1584" y="560"/>
                  </a:cubicBezTo>
                  <a:cubicBezTo>
                    <a:pt x="1696" y="600"/>
                    <a:pt x="1664" y="592"/>
                    <a:pt x="1632" y="608"/>
                  </a:cubicBezTo>
                  <a:cubicBezTo>
                    <a:pt x="1600" y="624"/>
                    <a:pt x="1560" y="648"/>
                    <a:pt x="1392" y="656"/>
                  </a:cubicBezTo>
                  <a:cubicBezTo>
                    <a:pt x="1224" y="664"/>
                    <a:pt x="840" y="688"/>
                    <a:pt x="624" y="656"/>
                  </a:cubicBezTo>
                  <a:cubicBezTo>
                    <a:pt x="408" y="624"/>
                    <a:pt x="192" y="512"/>
                    <a:pt x="96" y="464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Freeform 119"/>
            <p:cNvSpPr>
              <a:spLocks/>
            </p:cNvSpPr>
            <p:nvPr/>
          </p:nvSpPr>
          <p:spPr bwMode="hidden">
            <a:xfrm rot="-744944">
              <a:off x="3295" y="2728"/>
              <a:ext cx="706" cy="1014"/>
            </a:xfrm>
            <a:custGeom>
              <a:avLst/>
              <a:gdLst/>
              <a:ahLst/>
              <a:cxnLst>
                <a:cxn ang="0">
                  <a:pos x="184" y="48"/>
                </a:cxn>
                <a:cxn ang="0">
                  <a:pos x="664" y="192"/>
                </a:cxn>
                <a:cxn ang="0">
                  <a:pos x="1288" y="1200"/>
                </a:cxn>
                <a:cxn ang="0">
                  <a:pos x="1432" y="1968"/>
                </a:cxn>
                <a:cxn ang="0">
                  <a:pos x="1384" y="1920"/>
                </a:cxn>
                <a:cxn ang="0">
                  <a:pos x="1000" y="1200"/>
                </a:cxn>
                <a:cxn ang="0">
                  <a:pos x="616" y="576"/>
                </a:cxn>
                <a:cxn ang="0">
                  <a:pos x="280" y="240"/>
                </a:cxn>
                <a:cxn ang="0">
                  <a:pos x="232" y="288"/>
                </a:cxn>
                <a:cxn ang="0">
                  <a:pos x="472" y="528"/>
                </a:cxn>
                <a:cxn ang="0">
                  <a:pos x="760" y="960"/>
                </a:cxn>
                <a:cxn ang="0">
                  <a:pos x="1144" y="1632"/>
                </a:cxn>
                <a:cxn ang="0">
                  <a:pos x="1384" y="2016"/>
                </a:cxn>
                <a:cxn ang="0">
                  <a:pos x="1336" y="2016"/>
                </a:cxn>
                <a:cxn ang="0">
                  <a:pos x="1096" y="1824"/>
                </a:cxn>
                <a:cxn ang="0">
                  <a:pos x="568" y="1296"/>
                </a:cxn>
                <a:cxn ang="0">
                  <a:pos x="88" y="576"/>
                </a:cxn>
                <a:cxn ang="0">
                  <a:pos x="40" y="192"/>
                </a:cxn>
                <a:cxn ang="0">
                  <a:pos x="184" y="48"/>
                </a:cxn>
              </a:cxnLst>
              <a:rect l="0" t="0" r="r" b="b"/>
              <a:pathLst>
                <a:path w="1456" h="2088">
                  <a:moveTo>
                    <a:pt x="184" y="48"/>
                  </a:moveTo>
                  <a:cubicBezTo>
                    <a:pt x="288" y="48"/>
                    <a:pt x="480" y="0"/>
                    <a:pt x="664" y="192"/>
                  </a:cubicBezTo>
                  <a:cubicBezTo>
                    <a:pt x="848" y="384"/>
                    <a:pt x="1160" y="904"/>
                    <a:pt x="1288" y="1200"/>
                  </a:cubicBezTo>
                  <a:cubicBezTo>
                    <a:pt x="1416" y="1496"/>
                    <a:pt x="1416" y="1848"/>
                    <a:pt x="1432" y="1968"/>
                  </a:cubicBezTo>
                  <a:cubicBezTo>
                    <a:pt x="1448" y="2088"/>
                    <a:pt x="1456" y="2048"/>
                    <a:pt x="1384" y="1920"/>
                  </a:cubicBezTo>
                  <a:cubicBezTo>
                    <a:pt x="1312" y="1792"/>
                    <a:pt x="1128" y="1424"/>
                    <a:pt x="1000" y="1200"/>
                  </a:cubicBezTo>
                  <a:cubicBezTo>
                    <a:pt x="872" y="976"/>
                    <a:pt x="736" y="736"/>
                    <a:pt x="616" y="576"/>
                  </a:cubicBezTo>
                  <a:cubicBezTo>
                    <a:pt x="496" y="416"/>
                    <a:pt x="344" y="288"/>
                    <a:pt x="280" y="240"/>
                  </a:cubicBezTo>
                  <a:cubicBezTo>
                    <a:pt x="216" y="192"/>
                    <a:pt x="200" y="240"/>
                    <a:pt x="232" y="288"/>
                  </a:cubicBezTo>
                  <a:cubicBezTo>
                    <a:pt x="264" y="336"/>
                    <a:pt x="384" y="416"/>
                    <a:pt x="472" y="528"/>
                  </a:cubicBezTo>
                  <a:cubicBezTo>
                    <a:pt x="560" y="640"/>
                    <a:pt x="648" y="776"/>
                    <a:pt x="760" y="960"/>
                  </a:cubicBezTo>
                  <a:cubicBezTo>
                    <a:pt x="872" y="1144"/>
                    <a:pt x="1040" y="1456"/>
                    <a:pt x="1144" y="1632"/>
                  </a:cubicBezTo>
                  <a:cubicBezTo>
                    <a:pt x="1248" y="1808"/>
                    <a:pt x="1352" y="1952"/>
                    <a:pt x="1384" y="2016"/>
                  </a:cubicBezTo>
                  <a:cubicBezTo>
                    <a:pt x="1416" y="2080"/>
                    <a:pt x="1384" y="2048"/>
                    <a:pt x="1336" y="2016"/>
                  </a:cubicBezTo>
                  <a:cubicBezTo>
                    <a:pt x="1288" y="1984"/>
                    <a:pt x="1224" y="1944"/>
                    <a:pt x="1096" y="1824"/>
                  </a:cubicBezTo>
                  <a:cubicBezTo>
                    <a:pt x="968" y="1704"/>
                    <a:pt x="736" y="1504"/>
                    <a:pt x="568" y="1296"/>
                  </a:cubicBezTo>
                  <a:cubicBezTo>
                    <a:pt x="400" y="1088"/>
                    <a:pt x="176" y="760"/>
                    <a:pt x="88" y="576"/>
                  </a:cubicBezTo>
                  <a:cubicBezTo>
                    <a:pt x="0" y="392"/>
                    <a:pt x="24" y="280"/>
                    <a:pt x="40" y="192"/>
                  </a:cubicBezTo>
                  <a:cubicBezTo>
                    <a:pt x="56" y="104"/>
                    <a:pt x="80" y="48"/>
                    <a:pt x="184" y="4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Freeform 120"/>
            <p:cNvSpPr>
              <a:spLocks/>
            </p:cNvSpPr>
            <p:nvPr/>
          </p:nvSpPr>
          <p:spPr bwMode="hidden">
            <a:xfrm>
              <a:off x="2993" y="2966"/>
              <a:ext cx="474" cy="1164"/>
            </a:xfrm>
            <a:custGeom>
              <a:avLst/>
              <a:gdLst/>
              <a:ahLst/>
              <a:cxnLst>
                <a:cxn ang="0">
                  <a:pos x="253" y="1432"/>
                </a:cxn>
                <a:cxn ang="0">
                  <a:pos x="82" y="881"/>
                </a:cxn>
                <a:cxn ang="0">
                  <a:pos x="12" y="296"/>
                </a:cxn>
                <a:cxn ang="0">
                  <a:pos x="156" y="56"/>
                </a:cxn>
                <a:cxn ang="0">
                  <a:pos x="444" y="56"/>
                </a:cxn>
                <a:cxn ang="0">
                  <a:pos x="636" y="392"/>
                </a:cxn>
                <a:cxn ang="0">
                  <a:pos x="876" y="1112"/>
                </a:cxn>
                <a:cxn ang="0">
                  <a:pos x="972" y="2024"/>
                </a:cxn>
                <a:cxn ang="0">
                  <a:pos x="924" y="2360"/>
                </a:cxn>
                <a:cxn ang="0">
                  <a:pos x="876" y="2312"/>
                </a:cxn>
                <a:cxn ang="0">
                  <a:pos x="828" y="1928"/>
                </a:cxn>
                <a:cxn ang="0">
                  <a:pos x="684" y="1304"/>
                </a:cxn>
                <a:cxn ang="0">
                  <a:pos x="396" y="488"/>
                </a:cxn>
                <a:cxn ang="0">
                  <a:pos x="300" y="344"/>
                </a:cxn>
                <a:cxn ang="0">
                  <a:pos x="300" y="440"/>
                </a:cxn>
                <a:cxn ang="0">
                  <a:pos x="540" y="1064"/>
                </a:cxn>
                <a:cxn ang="0">
                  <a:pos x="732" y="1784"/>
                </a:cxn>
                <a:cxn ang="0">
                  <a:pos x="780" y="2264"/>
                </a:cxn>
                <a:cxn ang="0">
                  <a:pos x="732" y="2312"/>
                </a:cxn>
                <a:cxn ang="0">
                  <a:pos x="496" y="1887"/>
                </a:cxn>
                <a:cxn ang="0">
                  <a:pos x="253" y="1432"/>
                </a:cxn>
              </a:cxnLst>
              <a:rect l="0" t="0" r="r" b="b"/>
              <a:pathLst>
                <a:path w="980" h="2408">
                  <a:moveTo>
                    <a:pt x="253" y="1432"/>
                  </a:moveTo>
                  <a:cubicBezTo>
                    <a:pt x="184" y="1264"/>
                    <a:pt x="122" y="1070"/>
                    <a:pt x="82" y="881"/>
                  </a:cubicBezTo>
                  <a:cubicBezTo>
                    <a:pt x="42" y="692"/>
                    <a:pt x="0" y="433"/>
                    <a:pt x="12" y="296"/>
                  </a:cubicBezTo>
                  <a:cubicBezTo>
                    <a:pt x="24" y="159"/>
                    <a:pt x="84" y="96"/>
                    <a:pt x="156" y="56"/>
                  </a:cubicBezTo>
                  <a:cubicBezTo>
                    <a:pt x="228" y="16"/>
                    <a:pt x="364" y="0"/>
                    <a:pt x="444" y="56"/>
                  </a:cubicBezTo>
                  <a:cubicBezTo>
                    <a:pt x="524" y="112"/>
                    <a:pt x="564" y="216"/>
                    <a:pt x="636" y="392"/>
                  </a:cubicBezTo>
                  <a:cubicBezTo>
                    <a:pt x="708" y="568"/>
                    <a:pt x="820" y="840"/>
                    <a:pt x="876" y="1112"/>
                  </a:cubicBezTo>
                  <a:cubicBezTo>
                    <a:pt x="932" y="1384"/>
                    <a:pt x="964" y="1816"/>
                    <a:pt x="972" y="2024"/>
                  </a:cubicBezTo>
                  <a:cubicBezTo>
                    <a:pt x="980" y="2232"/>
                    <a:pt x="940" y="2312"/>
                    <a:pt x="924" y="2360"/>
                  </a:cubicBezTo>
                  <a:cubicBezTo>
                    <a:pt x="908" y="2408"/>
                    <a:pt x="892" y="2384"/>
                    <a:pt x="876" y="2312"/>
                  </a:cubicBezTo>
                  <a:cubicBezTo>
                    <a:pt x="860" y="2240"/>
                    <a:pt x="860" y="2096"/>
                    <a:pt x="828" y="1928"/>
                  </a:cubicBezTo>
                  <a:cubicBezTo>
                    <a:pt x="796" y="1760"/>
                    <a:pt x="756" y="1544"/>
                    <a:pt x="684" y="1304"/>
                  </a:cubicBezTo>
                  <a:cubicBezTo>
                    <a:pt x="612" y="1064"/>
                    <a:pt x="460" y="648"/>
                    <a:pt x="396" y="488"/>
                  </a:cubicBezTo>
                  <a:cubicBezTo>
                    <a:pt x="332" y="328"/>
                    <a:pt x="316" y="352"/>
                    <a:pt x="300" y="344"/>
                  </a:cubicBezTo>
                  <a:cubicBezTo>
                    <a:pt x="284" y="336"/>
                    <a:pt x="260" y="320"/>
                    <a:pt x="300" y="440"/>
                  </a:cubicBezTo>
                  <a:cubicBezTo>
                    <a:pt x="340" y="560"/>
                    <a:pt x="468" y="840"/>
                    <a:pt x="540" y="1064"/>
                  </a:cubicBezTo>
                  <a:cubicBezTo>
                    <a:pt x="612" y="1288"/>
                    <a:pt x="692" y="1584"/>
                    <a:pt x="732" y="1784"/>
                  </a:cubicBezTo>
                  <a:cubicBezTo>
                    <a:pt x="772" y="1984"/>
                    <a:pt x="780" y="2176"/>
                    <a:pt x="780" y="2264"/>
                  </a:cubicBezTo>
                  <a:cubicBezTo>
                    <a:pt x="780" y="2352"/>
                    <a:pt x="779" y="2375"/>
                    <a:pt x="732" y="2312"/>
                  </a:cubicBezTo>
                  <a:cubicBezTo>
                    <a:pt x="685" y="2249"/>
                    <a:pt x="576" y="2034"/>
                    <a:pt x="496" y="1887"/>
                  </a:cubicBezTo>
                  <a:cubicBezTo>
                    <a:pt x="416" y="1740"/>
                    <a:pt x="304" y="1527"/>
                    <a:pt x="253" y="14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121"/>
            <p:cNvGrpSpPr>
              <a:grpSpLocks/>
            </p:cNvGrpSpPr>
            <p:nvPr/>
          </p:nvGrpSpPr>
          <p:grpSpPr bwMode="auto">
            <a:xfrm>
              <a:off x="2162" y="0"/>
              <a:ext cx="1981" cy="1676"/>
              <a:chOff x="2305" y="2222"/>
              <a:chExt cx="1981" cy="1676"/>
            </a:xfrm>
          </p:grpSpPr>
          <p:sp>
            <p:nvSpPr>
              <p:cNvPr id="171" name="Freeform 122"/>
              <p:cNvSpPr>
                <a:spLocks/>
              </p:cNvSpPr>
              <p:nvPr/>
            </p:nvSpPr>
            <p:spPr bwMode="hidden">
              <a:xfrm rot="2199825" flipH="1">
                <a:off x="2305" y="2232"/>
                <a:ext cx="479" cy="950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2" name="Freeform 123"/>
              <p:cNvSpPr>
                <a:spLocks/>
              </p:cNvSpPr>
              <p:nvPr/>
            </p:nvSpPr>
            <p:spPr bwMode="hidden">
              <a:xfrm rot="21428822" flipH="1">
                <a:off x="2414" y="2697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3" name="Freeform 124"/>
              <p:cNvSpPr>
                <a:spLocks/>
              </p:cNvSpPr>
              <p:nvPr/>
            </p:nvSpPr>
            <p:spPr bwMode="hidden">
              <a:xfrm>
                <a:off x="3308" y="2222"/>
                <a:ext cx="978" cy="332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" name="Freeform 125"/>
              <p:cNvSpPr>
                <a:spLocks/>
              </p:cNvSpPr>
              <p:nvPr/>
            </p:nvSpPr>
            <p:spPr bwMode="hidden">
              <a:xfrm rot="-744944">
                <a:off x="3415" y="2496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" name="Freeform 126"/>
              <p:cNvSpPr>
                <a:spLocks/>
              </p:cNvSpPr>
              <p:nvPr/>
            </p:nvSpPr>
            <p:spPr bwMode="hidden">
              <a:xfrm>
                <a:off x="3113" y="2734"/>
                <a:ext cx="474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127"/>
            <p:cNvGrpSpPr>
              <a:grpSpLocks/>
            </p:cNvGrpSpPr>
            <p:nvPr/>
          </p:nvGrpSpPr>
          <p:grpSpPr bwMode="auto">
            <a:xfrm>
              <a:off x="196" y="1100"/>
              <a:ext cx="2234" cy="1706"/>
              <a:chOff x="196" y="1100"/>
              <a:chExt cx="2234" cy="1706"/>
            </a:xfrm>
          </p:grpSpPr>
          <p:sp>
            <p:nvSpPr>
              <p:cNvPr id="166" name="Freeform 128"/>
              <p:cNvSpPr>
                <a:spLocks/>
              </p:cNvSpPr>
              <p:nvPr/>
            </p:nvSpPr>
            <p:spPr bwMode="hidden">
              <a:xfrm rot="-744944">
                <a:off x="1583" y="1359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7" name="Freeform 129"/>
              <p:cNvSpPr>
                <a:spLocks/>
              </p:cNvSpPr>
              <p:nvPr/>
            </p:nvSpPr>
            <p:spPr bwMode="hidden">
              <a:xfrm>
                <a:off x="1295" y="1642"/>
                <a:ext cx="474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8" name="Freeform 130"/>
              <p:cNvSpPr>
                <a:spLocks/>
              </p:cNvSpPr>
              <p:nvPr/>
            </p:nvSpPr>
            <p:spPr bwMode="hidden">
              <a:xfrm>
                <a:off x="1452" y="1100"/>
                <a:ext cx="978" cy="332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9" name="Freeform 131"/>
              <p:cNvSpPr>
                <a:spLocks/>
              </p:cNvSpPr>
              <p:nvPr/>
            </p:nvSpPr>
            <p:spPr bwMode="hidden">
              <a:xfrm rot="744944" flipH="1">
                <a:off x="437" y="1510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0" name="Freeform 132"/>
              <p:cNvSpPr>
                <a:spLocks/>
              </p:cNvSpPr>
              <p:nvPr/>
            </p:nvSpPr>
            <p:spPr bwMode="hidden">
              <a:xfrm rot="505459" flipH="1">
                <a:off x="196" y="1235"/>
                <a:ext cx="978" cy="332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" name="Group 133"/>
            <p:cNvGrpSpPr>
              <a:grpSpLocks/>
            </p:cNvGrpSpPr>
            <p:nvPr/>
          </p:nvGrpSpPr>
          <p:grpSpPr bwMode="auto">
            <a:xfrm>
              <a:off x="4660" y="0"/>
              <a:ext cx="385" cy="4308"/>
              <a:chOff x="4660" y="0"/>
              <a:chExt cx="385" cy="4308"/>
            </a:xfrm>
          </p:grpSpPr>
          <p:sp>
            <p:nvSpPr>
              <p:cNvPr id="162" name="Freeform 134"/>
              <p:cNvSpPr>
                <a:spLocks/>
              </p:cNvSpPr>
              <p:nvPr/>
            </p:nvSpPr>
            <p:spPr bwMode="hidden">
              <a:xfrm>
                <a:off x="4676" y="0"/>
                <a:ext cx="369" cy="261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4" y="1622"/>
                  </a:cxn>
                  <a:cxn ang="0">
                    <a:pos x="6" y="2547"/>
                  </a:cxn>
                  <a:cxn ang="0">
                    <a:pos x="38" y="2604"/>
                  </a:cxn>
                  <a:cxn ang="0">
                    <a:pos x="184" y="2588"/>
                  </a:cxn>
                  <a:cxn ang="0">
                    <a:pos x="339" y="2596"/>
                  </a:cxn>
                  <a:cxn ang="0">
                    <a:pos x="363" y="2531"/>
                  </a:cxn>
                  <a:cxn ang="0">
                    <a:pos x="339" y="1679"/>
                  </a:cxn>
                  <a:cxn ang="0">
                    <a:pos x="339" y="0"/>
                  </a:cxn>
                  <a:cxn ang="0">
                    <a:pos x="22" y="0"/>
                  </a:cxn>
                </a:cxnLst>
                <a:rect l="0" t="0" r="r" b="b"/>
                <a:pathLst>
                  <a:path w="369" h="2611">
                    <a:moveTo>
                      <a:pt x="22" y="0"/>
                    </a:moveTo>
                    <a:lnTo>
                      <a:pt x="14" y="1622"/>
                    </a:lnTo>
                    <a:cubicBezTo>
                      <a:pt x="14" y="1622"/>
                      <a:pt x="10" y="2084"/>
                      <a:pt x="6" y="2547"/>
                    </a:cubicBezTo>
                    <a:cubicBezTo>
                      <a:pt x="0" y="2588"/>
                      <a:pt x="8" y="2597"/>
                      <a:pt x="38" y="2604"/>
                    </a:cubicBezTo>
                    <a:cubicBezTo>
                      <a:pt x="68" y="2611"/>
                      <a:pt x="134" y="2589"/>
                      <a:pt x="184" y="2588"/>
                    </a:cubicBezTo>
                    <a:cubicBezTo>
                      <a:pt x="234" y="2587"/>
                      <a:pt x="309" y="2605"/>
                      <a:pt x="339" y="2596"/>
                    </a:cubicBezTo>
                    <a:cubicBezTo>
                      <a:pt x="369" y="2587"/>
                      <a:pt x="366" y="2567"/>
                      <a:pt x="363" y="2531"/>
                    </a:cubicBezTo>
                    <a:cubicBezTo>
                      <a:pt x="363" y="2378"/>
                      <a:pt x="343" y="2101"/>
                      <a:pt x="339" y="1679"/>
                    </a:cubicBezTo>
                    <a:lnTo>
                      <a:pt x="339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3" name="Freeform 135"/>
              <p:cNvSpPr>
                <a:spLocks/>
              </p:cNvSpPr>
              <p:nvPr/>
            </p:nvSpPr>
            <p:spPr bwMode="hidden">
              <a:xfrm>
                <a:off x="4767" y="2173"/>
                <a:ext cx="251" cy="390"/>
              </a:xfrm>
              <a:custGeom>
                <a:avLst/>
                <a:gdLst/>
                <a:ahLst/>
                <a:cxnLst>
                  <a:cxn ang="0">
                    <a:pos x="32" y="379"/>
                  </a:cxn>
                  <a:cxn ang="0">
                    <a:pos x="77" y="364"/>
                  </a:cxn>
                  <a:cxn ang="0">
                    <a:pos x="152" y="370"/>
                  </a:cxn>
                  <a:cxn ang="0">
                    <a:pos x="209" y="388"/>
                  </a:cxn>
                  <a:cxn ang="0">
                    <a:pos x="242" y="379"/>
                  </a:cxn>
                  <a:cxn ang="0">
                    <a:pos x="248" y="328"/>
                  </a:cxn>
                  <a:cxn ang="0">
                    <a:pos x="227" y="175"/>
                  </a:cxn>
                  <a:cxn ang="0">
                    <a:pos x="194" y="130"/>
                  </a:cxn>
                  <a:cxn ang="0">
                    <a:pos x="179" y="295"/>
                  </a:cxn>
                  <a:cxn ang="0">
                    <a:pos x="152" y="307"/>
                  </a:cxn>
                  <a:cxn ang="0">
                    <a:pos x="134" y="163"/>
                  </a:cxn>
                  <a:cxn ang="0">
                    <a:pos x="65" y="13"/>
                  </a:cxn>
                  <a:cxn ang="0">
                    <a:pos x="29" y="85"/>
                  </a:cxn>
                  <a:cxn ang="0">
                    <a:pos x="26" y="271"/>
                  </a:cxn>
                  <a:cxn ang="0">
                    <a:pos x="2" y="337"/>
                  </a:cxn>
                  <a:cxn ang="0">
                    <a:pos x="11" y="379"/>
                  </a:cxn>
                  <a:cxn ang="0">
                    <a:pos x="32" y="379"/>
                  </a:cxn>
                </a:cxnLst>
                <a:rect l="0" t="0" r="r" b="b"/>
                <a:pathLst>
                  <a:path w="251" h="390">
                    <a:moveTo>
                      <a:pt x="32" y="379"/>
                    </a:moveTo>
                    <a:cubicBezTo>
                      <a:pt x="43" y="377"/>
                      <a:pt x="57" y="366"/>
                      <a:pt x="77" y="364"/>
                    </a:cubicBezTo>
                    <a:cubicBezTo>
                      <a:pt x="97" y="362"/>
                      <a:pt x="130" y="366"/>
                      <a:pt x="152" y="370"/>
                    </a:cubicBezTo>
                    <a:cubicBezTo>
                      <a:pt x="174" y="374"/>
                      <a:pt x="194" y="386"/>
                      <a:pt x="209" y="388"/>
                    </a:cubicBezTo>
                    <a:cubicBezTo>
                      <a:pt x="224" y="390"/>
                      <a:pt x="235" y="389"/>
                      <a:pt x="242" y="379"/>
                    </a:cubicBezTo>
                    <a:cubicBezTo>
                      <a:pt x="249" y="369"/>
                      <a:pt x="251" y="362"/>
                      <a:pt x="248" y="328"/>
                    </a:cubicBezTo>
                    <a:cubicBezTo>
                      <a:pt x="245" y="294"/>
                      <a:pt x="236" y="208"/>
                      <a:pt x="227" y="175"/>
                    </a:cubicBezTo>
                    <a:cubicBezTo>
                      <a:pt x="218" y="142"/>
                      <a:pt x="202" y="110"/>
                      <a:pt x="194" y="130"/>
                    </a:cubicBezTo>
                    <a:cubicBezTo>
                      <a:pt x="186" y="150"/>
                      <a:pt x="186" y="266"/>
                      <a:pt x="179" y="295"/>
                    </a:cubicBezTo>
                    <a:cubicBezTo>
                      <a:pt x="172" y="324"/>
                      <a:pt x="159" y="329"/>
                      <a:pt x="152" y="307"/>
                    </a:cubicBezTo>
                    <a:cubicBezTo>
                      <a:pt x="145" y="285"/>
                      <a:pt x="149" y="212"/>
                      <a:pt x="134" y="163"/>
                    </a:cubicBezTo>
                    <a:cubicBezTo>
                      <a:pt x="119" y="114"/>
                      <a:pt x="82" y="26"/>
                      <a:pt x="65" y="13"/>
                    </a:cubicBezTo>
                    <a:cubicBezTo>
                      <a:pt x="48" y="0"/>
                      <a:pt x="35" y="42"/>
                      <a:pt x="29" y="85"/>
                    </a:cubicBezTo>
                    <a:cubicBezTo>
                      <a:pt x="23" y="128"/>
                      <a:pt x="30" y="229"/>
                      <a:pt x="26" y="271"/>
                    </a:cubicBezTo>
                    <a:cubicBezTo>
                      <a:pt x="22" y="313"/>
                      <a:pt x="4" y="319"/>
                      <a:pt x="2" y="337"/>
                    </a:cubicBezTo>
                    <a:cubicBezTo>
                      <a:pt x="0" y="355"/>
                      <a:pt x="5" y="373"/>
                      <a:pt x="11" y="379"/>
                    </a:cubicBezTo>
                    <a:cubicBezTo>
                      <a:pt x="17" y="385"/>
                      <a:pt x="21" y="381"/>
                      <a:pt x="32" y="37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4" name="Freeform 136"/>
              <p:cNvSpPr>
                <a:spLocks/>
              </p:cNvSpPr>
              <p:nvPr/>
            </p:nvSpPr>
            <p:spPr bwMode="hidden">
              <a:xfrm>
                <a:off x="4660" y="2594"/>
                <a:ext cx="378" cy="1714"/>
              </a:xfrm>
              <a:custGeom>
                <a:avLst/>
                <a:gdLst/>
                <a:ahLst/>
                <a:cxnLst>
                  <a:cxn ang="0">
                    <a:pos x="0" y="1714"/>
                  </a:cxn>
                  <a:cxn ang="0">
                    <a:pos x="15" y="420"/>
                  </a:cxn>
                  <a:cxn ang="0">
                    <a:pos x="19" y="63"/>
                  </a:cxn>
                  <a:cxn ang="0">
                    <a:pos x="79" y="39"/>
                  </a:cxn>
                  <a:cxn ang="0">
                    <a:pos x="202" y="18"/>
                  </a:cxn>
                  <a:cxn ang="0">
                    <a:pos x="351" y="23"/>
                  </a:cxn>
                  <a:cxn ang="0">
                    <a:pos x="366" y="120"/>
                  </a:cxn>
                  <a:cxn ang="0">
                    <a:pos x="359" y="741"/>
                  </a:cxn>
                  <a:cxn ang="0">
                    <a:pos x="351" y="1714"/>
                  </a:cxn>
                  <a:cxn ang="0">
                    <a:pos x="0" y="1714"/>
                  </a:cxn>
                </a:cxnLst>
                <a:rect l="0" t="0" r="r" b="b"/>
                <a:pathLst>
                  <a:path w="378" h="1714">
                    <a:moveTo>
                      <a:pt x="0" y="1714"/>
                    </a:moveTo>
                    <a:cubicBezTo>
                      <a:pt x="15" y="1400"/>
                      <a:pt x="10" y="693"/>
                      <a:pt x="15" y="420"/>
                    </a:cubicBezTo>
                    <a:cubicBezTo>
                      <a:pt x="18" y="145"/>
                      <a:pt x="8" y="126"/>
                      <a:pt x="19" y="63"/>
                    </a:cubicBezTo>
                    <a:cubicBezTo>
                      <a:pt x="30" y="0"/>
                      <a:pt x="49" y="46"/>
                      <a:pt x="79" y="39"/>
                    </a:cubicBezTo>
                    <a:cubicBezTo>
                      <a:pt x="109" y="32"/>
                      <a:pt x="157" y="21"/>
                      <a:pt x="202" y="18"/>
                    </a:cubicBezTo>
                    <a:cubicBezTo>
                      <a:pt x="268" y="33"/>
                      <a:pt x="324" y="6"/>
                      <a:pt x="351" y="23"/>
                    </a:cubicBezTo>
                    <a:cubicBezTo>
                      <a:pt x="378" y="40"/>
                      <a:pt x="370" y="51"/>
                      <a:pt x="366" y="120"/>
                    </a:cubicBezTo>
                    <a:cubicBezTo>
                      <a:pt x="367" y="240"/>
                      <a:pt x="362" y="475"/>
                      <a:pt x="359" y="741"/>
                    </a:cubicBezTo>
                    <a:cubicBezTo>
                      <a:pt x="356" y="1007"/>
                      <a:pt x="351" y="1430"/>
                      <a:pt x="351" y="1714"/>
                    </a:cubicBezTo>
                    <a:cubicBezTo>
                      <a:pt x="351" y="1714"/>
                      <a:pt x="0" y="1714"/>
                      <a:pt x="0" y="171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5" name="Freeform 137"/>
              <p:cNvSpPr>
                <a:spLocks/>
              </p:cNvSpPr>
              <p:nvPr/>
            </p:nvSpPr>
            <p:spPr bwMode="hidden">
              <a:xfrm>
                <a:off x="4785" y="2643"/>
                <a:ext cx="146" cy="154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92" y="2"/>
                  </a:cxn>
                  <a:cxn ang="0">
                    <a:pos x="140" y="14"/>
                  </a:cxn>
                  <a:cxn ang="0">
                    <a:pos x="128" y="89"/>
                  </a:cxn>
                  <a:cxn ang="0">
                    <a:pos x="116" y="146"/>
                  </a:cxn>
                  <a:cxn ang="0">
                    <a:pos x="74" y="134"/>
                  </a:cxn>
                  <a:cxn ang="0">
                    <a:pos x="32" y="128"/>
                  </a:cxn>
                  <a:cxn ang="0">
                    <a:pos x="5" y="56"/>
                  </a:cxn>
                  <a:cxn ang="0">
                    <a:pos x="14" y="11"/>
                  </a:cxn>
                </a:cxnLst>
                <a:rect l="0" t="0" r="r" b="b"/>
                <a:pathLst>
                  <a:path w="146" h="154">
                    <a:moveTo>
                      <a:pt x="14" y="11"/>
                    </a:moveTo>
                    <a:cubicBezTo>
                      <a:pt x="28" y="2"/>
                      <a:pt x="71" y="2"/>
                      <a:pt x="92" y="2"/>
                    </a:cubicBezTo>
                    <a:cubicBezTo>
                      <a:pt x="113" y="2"/>
                      <a:pt x="134" y="0"/>
                      <a:pt x="140" y="14"/>
                    </a:cubicBezTo>
                    <a:cubicBezTo>
                      <a:pt x="146" y="28"/>
                      <a:pt x="132" y="67"/>
                      <a:pt x="128" y="89"/>
                    </a:cubicBezTo>
                    <a:cubicBezTo>
                      <a:pt x="124" y="111"/>
                      <a:pt x="125" y="138"/>
                      <a:pt x="116" y="146"/>
                    </a:cubicBezTo>
                    <a:cubicBezTo>
                      <a:pt x="107" y="154"/>
                      <a:pt x="88" y="137"/>
                      <a:pt x="74" y="134"/>
                    </a:cubicBezTo>
                    <a:cubicBezTo>
                      <a:pt x="60" y="131"/>
                      <a:pt x="44" y="141"/>
                      <a:pt x="32" y="128"/>
                    </a:cubicBezTo>
                    <a:cubicBezTo>
                      <a:pt x="20" y="115"/>
                      <a:pt x="8" y="75"/>
                      <a:pt x="5" y="56"/>
                    </a:cubicBezTo>
                    <a:cubicBezTo>
                      <a:pt x="2" y="37"/>
                      <a:pt x="0" y="20"/>
                      <a:pt x="14" y="1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" name="Group 138"/>
            <p:cNvGrpSpPr>
              <a:grpSpLocks/>
            </p:cNvGrpSpPr>
            <p:nvPr/>
          </p:nvGrpSpPr>
          <p:grpSpPr bwMode="auto">
            <a:xfrm>
              <a:off x="3500" y="0"/>
              <a:ext cx="494" cy="4313"/>
              <a:chOff x="3792" y="-7"/>
              <a:chExt cx="494" cy="4328"/>
            </a:xfrm>
          </p:grpSpPr>
          <p:sp>
            <p:nvSpPr>
              <p:cNvPr id="160" name="Freeform 139"/>
              <p:cNvSpPr>
                <a:spLocks/>
              </p:cNvSpPr>
              <p:nvPr/>
            </p:nvSpPr>
            <p:spPr bwMode="hidden">
              <a:xfrm>
                <a:off x="3792" y="0"/>
                <a:ext cx="416" cy="432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8" y="406"/>
                  </a:cxn>
                  <a:cxn ang="0">
                    <a:pos x="3" y="662"/>
                  </a:cxn>
                  <a:cxn ang="0">
                    <a:pos x="8" y="713"/>
                  </a:cxn>
                  <a:cxn ang="0">
                    <a:pos x="24" y="740"/>
                  </a:cxn>
                  <a:cxn ang="0">
                    <a:pos x="42" y="758"/>
                  </a:cxn>
                  <a:cxn ang="0">
                    <a:pos x="36" y="803"/>
                  </a:cxn>
                  <a:cxn ang="0">
                    <a:pos x="12" y="824"/>
                  </a:cxn>
                  <a:cxn ang="0">
                    <a:pos x="0" y="878"/>
                  </a:cxn>
                  <a:cxn ang="0">
                    <a:pos x="9" y="2903"/>
                  </a:cxn>
                  <a:cxn ang="0">
                    <a:pos x="9" y="3276"/>
                  </a:cxn>
                  <a:cxn ang="0">
                    <a:pos x="16" y="3330"/>
                  </a:cxn>
                  <a:cxn ang="0">
                    <a:pos x="42" y="3354"/>
                  </a:cxn>
                  <a:cxn ang="0">
                    <a:pos x="51" y="3390"/>
                  </a:cxn>
                  <a:cxn ang="0">
                    <a:pos x="39" y="3427"/>
                  </a:cxn>
                  <a:cxn ang="0">
                    <a:pos x="24" y="3466"/>
                  </a:cxn>
                  <a:cxn ang="0">
                    <a:pos x="31" y="4321"/>
                  </a:cxn>
                  <a:cxn ang="0">
                    <a:pos x="102" y="4317"/>
                  </a:cxn>
                  <a:cxn ang="0">
                    <a:pos x="93" y="3529"/>
                  </a:cxn>
                  <a:cxn ang="0">
                    <a:pos x="117" y="3496"/>
                  </a:cxn>
                  <a:cxn ang="0">
                    <a:pos x="156" y="3493"/>
                  </a:cxn>
                  <a:cxn ang="0">
                    <a:pos x="297" y="3502"/>
                  </a:cxn>
                  <a:cxn ang="0">
                    <a:pos x="345" y="3502"/>
                  </a:cxn>
                  <a:cxn ang="0">
                    <a:pos x="357" y="3478"/>
                  </a:cxn>
                  <a:cxn ang="0">
                    <a:pos x="315" y="3459"/>
                  </a:cxn>
                  <a:cxn ang="0">
                    <a:pos x="128" y="3444"/>
                  </a:cxn>
                  <a:cxn ang="0">
                    <a:pos x="99" y="3430"/>
                  </a:cxn>
                  <a:cxn ang="0">
                    <a:pos x="120" y="3408"/>
                  </a:cxn>
                  <a:cxn ang="0">
                    <a:pos x="210" y="3399"/>
                  </a:cxn>
                  <a:cxn ang="0">
                    <a:pos x="337" y="3398"/>
                  </a:cxn>
                  <a:cxn ang="0">
                    <a:pos x="381" y="3381"/>
                  </a:cxn>
                  <a:cxn ang="0">
                    <a:pos x="128" y="3375"/>
                  </a:cxn>
                  <a:cxn ang="0">
                    <a:pos x="87" y="3336"/>
                  </a:cxn>
                  <a:cxn ang="0">
                    <a:pos x="68" y="3285"/>
                  </a:cxn>
                  <a:cxn ang="0">
                    <a:pos x="63" y="1525"/>
                  </a:cxn>
                  <a:cxn ang="0">
                    <a:pos x="68" y="885"/>
                  </a:cxn>
                  <a:cxn ang="0">
                    <a:pos x="84" y="851"/>
                  </a:cxn>
                  <a:cxn ang="0">
                    <a:pos x="120" y="832"/>
                  </a:cxn>
                  <a:cxn ang="0">
                    <a:pos x="405" y="825"/>
                  </a:cxn>
                  <a:cxn ang="0">
                    <a:pos x="405" y="765"/>
                  </a:cxn>
                  <a:cxn ang="0">
                    <a:pos x="203" y="765"/>
                  </a:cxn>
                  <a:cxn ang="0">
                    <a:pos x="150" y="752"/>
                  </a:cxn>
                  <a:cxn ang="0">
                    <a:pos x="105" y="728"/>
                  </a:cxn>
                  <a:cxn ang="0">
                    <a:pos x="75" y="705"/>
                  </a:cxn>
                  <a:cxn ang="0">
                    <a:pos x="60" y="645"/>
                  </a:cxn>
                  <a:cxn ang="0">
                    <a:pos x="81" y="316"/>
                  </a:cxn>
                  <a:cxn ang="0">
                    <a:pos x="81" y="0"/>
                  </a:cxn>
                  <a:cxn ang="0">
                    <a:pos x="12" y="0"/>
                  </a:cxn>
                </a:cxnLst>
                <a:rect l="0" t="0" r="r" b="b"/>
                <a:pathLst>
                  <a:path w="416" h="4321">
                    <a:moveTo>
                      <a:pt x="12" y="0"/>
                    </a:moveTo>
                    <a:lnTo>
                      <a:pt x="18" y="406"/>
                    </a:lnTo>
                    <a:lnTo>
                      <a:pt x="3" y="662"/>
                    </a:lnTo>
                    <a:lnTo>
                      <a:pt x="8" y="713"/>
                    </a:lnTo>
                    <a:lnTo>
                      <a:pt x="24" y="740"/>
                    </a:lnTo>
                    <a:lnTo>
                      <a:pt x="42" y="758"/>
                    </a:lnTo>
                    <a:lnTo>
                      <a:pt x="36" y="803"/>
                    </a:lnTo>
                    <a:lnTo>
                      <a:pt x="12" y="824"/>
                    </a:lnTo>
                    <a:lnTo>
                      <a:pt x="0" y="878"/>
                    </a:lnTo>
                    <a:cubicBezTo>
                      <a:pt x="0" y="1224"/>
                      <a:pt x="8" y="2504"/>
                      <a:pt x="9" y="2903"/>
                    </a:cubicBezTo>
                    <a:cubicBezTo>
                      <a:pt x="10" y="3302"/>
                      <a:pt x="8" y="3205"/>
                      <a:pt x="9" y="3276"/>
                    </a:cubicBezTo>
                    <a:lnTo>
                      <a:pt x="16" y="3330"/>
                    </a:lnTo>
                    <a:lnTo>
                      <a:pt x="42" y="3354"/>
                    </a:lnTo>
                    <a:lnTo>
                      <a:pt x="51" y="3390"/>
                    </a:lnTo>
                    <a:lnTo>
                      <a:pt x="39" y="3427"/>
                    </a:lnTo>
                    <a:lnTo>
                      <a:pt x="24" y="3466"/>
                    </a:lnTo>
                    <a:cubicBezTo>
                      <a:pt x="23" y="3615"/>
                      <a:pt x="18" y="4179"/>
                      <a:pt x="31" y="4321"/>
                    </a:cubicBezTo>
                    <a:lnTo>
                      <a:pt x="102" y="4317"/>
                    </a:lnTo>
                    <a:cubicBezTo>
                      <a:pt x="112" y="4185"/>
                      <a:pt x="91" y="3666"/>
                      <a:pt x="93" y="3529"/>
                    </a:cubicBezTo>
                    <a:lnTo>
                      <a:pt x="117" y="3496"/>
                    </a:lnTo>
                    <a:lnTo>
                      <a:pt x="156" y="3493"/>
                    </a:lnTo>
                    <a:cubicBezTo>
                      <a:pt x="186" y="3494"/>
                      <a:pt x="266" y="3501"/>
                      <a:pt x="297" y="3502"/>
                    </a:cubicBezTo>
                    <a:cubicBezTo>
                      <a:pt x="328" y="3503"/>
                      <a:pt x="335" y="3506"/>
                      <a:pt x="345" y="3502"/>
                    </a:cubicBezTo>
                    <a:cubicBezTo>
                      <a:pt x="355" y="3498"/>
                      <a:pt x="362" y="3485"/>
                      <a:pt x="357" y="3478"/>
                    </a:cubicBezTo>
                    <a:cubicBezTo>
                      <a:pt x="352" y="3471"/>
                      <a:pt x="353" y="3465"/>
                      <a:pt x="315" y="3459"/>
                    </a:cubicBezTo>
                    <a:cubicBezTo>
                      <a:pt x="277" y="3453"/>
                      <a:pt x="164" y="3449"/>
                      <a:pt x="128" y="3444"/>
                    </a:cubicBezTo>
                    <a:cubicBezTo>
                      <a:pt x="92" y="3439"/>
                      <a:pt x="100" y="3436"/>
                      <a:pt x="99" y="3430"/>
                    </a:cubicBezTo>
                    <a:cubicBezTo>
                      <a:pt x="98" y="3424"/>
                      <a:pt x="102" y="3413"/>
                      <a:pt x="120" y="3408"/>
                    </a:cubicBezTo>
                    <a:lnTo>
                      <a:pt x="210" y="3399"/>
                    </a:lnTo>
                    <a:cubicBezTo>
                      <a:pt x="246" y="3397"/>
                      <a:pt x="309" y="3401"/>
                      <a:pt x="337" y="3398"/>
                    </a:cubicBezTo>
                    <a:cubicBezTo>
                      <a:pt x="365" y="3395"/>
                      <a:pt x="416" y="3385"/>
                      <a:pt x="381" y="3381"/>
                    </a:cubicBezTo>
                    <a:cubicBezTo>
                      <a:pt x="346" y="3377"/>
                      <a:pt x="177" y="3382"/>
                      <a:pt x="128" y="3375"/>
                    </a:cubicBezTo>
                    <a:lnTo>
                      <a:pt x="87" y="3336"/>
                    </a:lnTo>
                    <a:lnTo>
                      <a:pt x="68" y="3285"/>
                    </a:lnTo>
                    <a:cubicBezTo>
                      <a:pt x="64" y="2983"/>
                      <a:pt x="63" y="1925"/>
                      <a:pt x="63" y="1525"/>
                    </a:cubicBezTo>
                    <a:lnTo>
                      <a:pt x="68" y="885"/>
                    </a:lnTo>
                    <a:lnTo>
                      <a:pt x="84" y="851"/>
                    </a:lnTo>
                    <a:lnTo>
                      <a:pt x="120" y="832"/>
                    </a:lnTo>
                    <a:lnTo>
                      <a:pt x="405" y="825"/>
                    </a:lnTo>
                    <a:lnTo>
                      <a:pt x="405" y="765"/>
                    </a:lnTo>
                    <a:lnTo>
                      <a:pt x="203" y="765"/>
                    </a:lnTo>
                    <a:lnTo>
                      <a:pt x="150" y="752"/>
                    </a:lnTo>
                    <a:lnTo>
                      <a:pt x="105" y="728"/>
                    </a:lnTo>
                    <a:lnTo>
                      <a:pt x="75" y="705"/>
                    </a:lnTo>
                    <a:lnTo>
                      <a:pt x="60" y="645"/>
                    </a:lnTo>
                    <a:lnTo>
                      <a:pt x="81" y="316"/>
                    </a:lnTo>
                    <a:lnTo>
                      <a:pt x="81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hidden">
              <a:xfrm>
                <a:off x="4099" y="-7"/>
                <a:ext cx="187" cy="4323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57" y="658"/>
                  </a:cxn>
                  <a:cxn ang="0">
                    <a:pos x="142" y="733"/>
                  </a:cxn>
                  <a:cxn ang="0">
                    <a:pos x="90" y="763"/>
                  </a:cxn>
                  <a:cxn ang="0">
                    <a:pos x="53" y="792"/>
                  </a:cxn>
                  <a:cxn ang="0">
                    <a:pos x="83" y="830"/>
                  </a:cxn>
                  <a:cxn ang="0">
                    <a:pos x="127" y="837"/>
                  </a:cxn>
                  <a:cxn ang="0">
                    <a:pos x="157" y="875"/>
                  </a:cxn>
                  <a:cxn ang="0">
                    <a:pos x="157" y="1152"/>
                  </a:cxn>
                  <a:cxn ang="0">
                    <a:pos x="135" y="1466"/>
                  </a:cxn>
                  <a:cxn ang="0">
                    <a:pos x="135" y="2573"/>
                  </a:cxn>
                  <a:cxn ang="0">
                    <a:pos x="165" y="3037"/>
                  </a:cxn>
                  <a:cxn ang="0">
                    <a:pos x="180" y="3298"/>
                  </a:cxn>
                  <a:cxn ang="0">
                    <a:pos x="142" y="3418"/>
                  </a:cxn>
                  <a:cxn ang="0">
                    <a:pos x="150" y="3463"/>
                  </a:cxn>
                  <a:cxn ang="0">
                    <a:pos x="172" y="3523"/>
                  </a:cxn>
                  <a:cxn ang="0">
                    <a:pos x="187" y="3807"/>
                  </a:cxn>
                  <a:cxn ang="0">
                    <a:pos x="187" y="4323"/>
                  </a:cxn>
                  <a:cxn ang="0">
                    <a:pos x="120" y="4316"/>
                  </a:cxn>
                  <a:cxn ang="0">
                    <a:pos x="105" y="3605"/>
                  </a:cxn>
                  <a:cxn ang="0">
                    <a:pos x="68" y="3463"/>
                  </a:cxn>
                  <a:cxn ang="0">
                    <a:pos x="83" y="3381"/>
                  </a:cxn>
                  <a:cxn ang="0">
                    <a:pos x="127" y="3313"/>
                  </a:cxn>
                  <a:cxn ang="0">
                    <a:pos x="98" y="3081"/>
                  </a:cxn>
                  <a:cxn ang="0">
                    <a:pos x="83" y="2573"/>
                  </a:cxn>
                  <a:cxn ang="0">
                    <a:pos x="83" y="1825"/>
                  </a:cxn>
                  <a:cxn ang="0">
                    <a:pos x="75" y="1264"/>
                  </a:cxn>
                  <a:cxn ang="0">
                    <a:pos x="83" y="950"/>
                  </a:cxn>
                  <a:cxn ang="0">
                    <a:pos x="38" y="852"/>
                  </a:cxn>
                  <a:cxn ang="0">
                    <a:pos x="0" y="807"/>
                  </a:cxn>
                  <a:cxn ang="0">
                    <a:pos x="75" y="718"/>
                  </a:cxn>
                  <a:cxn ang="0">
                    <a:pos x="105" y="605"/>
                  </a:cxn>
                  <a:cxn ang="0">
                    <a:pos x="90" y="119"/>
                  </a:cxn>
                  <a:cxn ang="0">
                    <a:pos x="75" y="7"/>
                  </a:cxn>
                  <a:cxn ang="0">
                    <a:pos x="142" y="0"/>
                  </a:cxn>
                </a:cxnLst>
                <a:rect l="0" t="0" r="r" b="b"/>
                <a:pathLst>
                  <a:path w="187" h="4323">
                    <a:moveTo>
                      <a:pt x="142" y="0"/>
                    </a:moveTo>
                    <a:lnTo>
                      <a:pt x="157" y="658"/>
                    </a:lnTo>
                    <a:lnTo>
                      <a:pt x="142" y="733"/>
                    </a:lnTo>
                    <a:lnTo>
                      <a:pt x="90" y="763"/>
                    </a:lnTo>
                    <a:lnTo>
                      <a:pt x="53" y="792"/>
                    </a:lnTo>
                    <a:lnTo>
                      <a:pt x="83" y="830"/>
                    </a:lnTo>
                    <a:lnTo>
                      <a:pt x="127" y="837"/>
                    </a:lnTo>
                    <a:lnTo>
                      <a:pt x="157" y="875"/>
                    </a:lnTo>
                    <a:lnTo>
                      <a:pt x="157" y="1152"/>
                    </a:lnTo>
                    <a:lnTo>
                      <a:pt x="135" y="1466"/>
                    </a:lnTo>
                    <a:lnTo>
                      <a:pt x="135" y="2573"/>
                    </a:lnTo>
                    <a:lnTo>
                      <a:pt x="165" y="3037"/>
                    </a:lnTo>
                    <a:lnTo>
                      <a:pt x="180" y="3298"/>
                    </a:lnTo>
                    <a:lnTo>
                      <a:pt x="142" y="3418"/>
                    </a:lnTo>
                    <a:lnTo>
                      <a:pt x="150" y="3463"/>
                    </a:lnTo>
                    <a:lnTo>
                      <a:pt x="172" y="3523"/>
                    </a:lnTo>
                    <a:lnTo>
                      <a:pt x="187" y="3807"/>
                    </a:lnTo>
                    <a:lnTo>
                      <a:pt x="187" y="4323"/>
                    </a:lnTo>
                    <a:lnTo>
                      <a:pt x="120" y="4316"/>
                    </a:lnTo>
                    <a:lnTo>
                      <a:pt x="105" y="3605"/>
                    </a:lnTo>
                    <a:lnTo>
                      <a:pt x="68" y="3463"/>
                    </a:lnTo>
                    <a:lnTo>
                      <a:pt x="83" y="3381"/>
                    </a:lnTo>
                    <a:lnTo>
                      <a:pt x="127" y="3313"/>
                    </a:lnTo>
                    <a:lnTo>
                      <a:pt x="98" y="3081"/>
                    </a:lnTo>
                    <a:lnTo>
                      <a:pt x="83" y="2573"/>
                    </a:lnTo>
                    <a:lnTo>
                      <a:pt x="83" y="1825"/>
                    </a:lnTo>
                    <a:lnTo>
                      <a:pt x="75" y="1264"/>
                    </a:lnTo>
                    <a:lnTo>
                      <a:pt x="83" y="950"/>
                    </a:lnTo>
                    <a:lnTo>
                      <a:pt x="38" y="852"/>
                    </a:lnTo>
                    <a:lnTo>
                      <a:pt x="0" y="807"/>
                    </a:lnTo>
                    <a:lnTo>
                      <a:pt x="75" y="718"/>
                    </a:lnTo>
                    <a:lnTo>
                      <a:pt x="105" y="605"/>
                    </a:lnTo>
                    <a:lnTo>
                      <a:pt x="90" y="119"/>
                    </a:lnTo>
                    <a:lnTo>
                      <a:pt x="75" y="7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" name="Group 141"/>
            <p:cNvGrpSpPr>
              <a:grpSpLocks/>
            </p:cNvGrpSpPr>
            <p:nvPr/>
          </p:nvGrpSpPr>
          <p:grpSpPr bwMode="auto">
            <a:xfrm>
              <a:off x="2958" y="1201"/>
              <a:ext cx="1763" cy="1448"/>
              <a:chOff x="3387" y="1456"/>
              <a:chExt cx="1707" cy="1402"/>
            </a:xfrm>
          </p:grpSpPr>
          <p:sp>
            <p:nvSpPr>
              <p:cNvPr id="157" name="Freeform 142"/>
              <p:cNvSpPr>
                <a:spLocks/>
              </p:cNvSpPr>
              <p:nvPr/>
            </p:nvSpPr>
            <p:spPr bwMode="hidden">
              <a:xfrm rot="21428822" flipH="1">
                <a:off x="3387" y="1657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8" name="Freeform 143"/>
              <p:cNvSpPr>
                <a:spLocks/>
              </p:cNvSpPr>
              <p:nvPr/>
            </p:nvSpPr>
            <p:spPr bwMode="hidden">
              <a:xfrm rot="-744944">
                <a:off x="4388" y="1456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" name="Freeform 144"/>
              <p:cNvSpPr>
                <a:spLocks/>
              </p:cNvSpPr>
              <p:nvPr/>
            </p:nvSpPr>
            <p:spPr bwMode="hidden">
              <a:xfrm>
                <a:off x="4086" y="1694"/>
                <a:ext cx="472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6" name="Freeform 145"/>
            <p:cNvSpPr>
              <a:spLocks/>
            </p:cNvSpPr>
            <p:nvPr/>
          </p:nvSpPr>
          <p:spPr bwMode="hidden">
            <a:xfrm rot="21428822" flipH="1">
              <a:off x="4882" y="660"/>
              <a:ext cx="496" cy="713"/>
            </a:xfrm>
            <a:custGeom>
              <a:avLst/>
              <a:gdLst/>
              <a:ahLst/>
              <a:cxnLst>
                <a:cxn ang="0">
                  <a:pos x="184" y="48"/>
                </a:cxn>
                <a:cxn ang="0">
                  <a:pos x="664" y="192"/>
                </a:cxn>
                <a:cxn ang="0">
                  <a:pos x="1288" y="1200"/>
                </a:cxn>
                <a:cxn ang="0">
                  <a:pos x="1432" y="1968"/>
                </a:cxn>
                <a:cxn ang="0">
                  <a:pos x="1384" y="1920"/>
                </a:cxn>
                <a:cxn ang="0">
                  <a:pos x="1000" y="1200"/>
                </a:cxn>
                <a:cxn ang="0">
                  <a:pos x="616" y="576"/>
                </a:cxn>
                <a:cxn ang="0">
                  <a:pos x="280" y="240"/>
                </a:cxn>
                <a:cxn ang="0">
                  <a:pos x="232" y="288"/>
                </a:cxn>
                <a:cxn ang="0">
                  <a:pos x="472" y="528"/>
                </a:cxn>
                <a:cxn ang="0">
                  <a:pos x="760" y="960"/>
                </a:cxn>
                <a:cxn ang="0">
                  <a:pos x="1144" y="1632"/>
                </a:cxn>
                <a:cxn ang="0">
                  <a:pos x="1384" y="2016"/>
                </a:cxn>
                <a:cxn ang="0">
                  <a:pos x="1336" y="2016"/>
                </a:cxn>
                <a:cxn ang="0">
                  <a:pos x="1096" y="1824"/>
                </a:cxn>
                <a:cxn ang="0">
                  <a:pos x="568" y="1296"/>
                </a:cxn>
                <a:cxn ang="0">
                  <a:pos x="88" y="576"/>
                </a:cxn>
                <a:cxn ang="0">
                  <a:pos x="40" y="192"/>
                </a:cxn>
                <a:cxn ang="0">
                  <a:pos x="184" y="48"/>
                </a:cxn>
              </a:cxnLst>
              <a:rect l="0" t="0" r="r" b="b"/>
              <a:pathLst>
                <a:path w="1456" h="2088">
                  <a:moveTo>
                    <a:pt x="184" y="48"/>
                  </a:moveTo>
                  <a:cubicBezTo>
                    <a:pt x="288" y="48"/>
                    <a:pt x="480" y="0"/>
                    <a:pt x="664" y="192"/>
                  </a:cubicBezTo>
                  <a:cubicBezTo>
                    <a:pt x="848" y="384"/>
                    <a:pt x="1160" y="904"/>
                    <a:pt x="1288" y="1200"/>
                  </a:cubicBezTo>
                  <a:cubicBezTo>
                    <a:pt x="1416" y="1496"/>
                    <a:pt x="1416" y="1848"/>
                    <a:pt x="1432" y="1968"/>
                  </a:cubicBezTo>
                  <a:cubicBezTo>
                    <a:pt x="1448" y="2088"/>
                    <a:pt x="1456" y="2048"/>
                    <a:pt x="1384" y="1920"/>
                  </a:cubicBezTo>
                  <a:cubicBezTo>
                    <a:pt x="1312" y="1792"/>
                    <a:pt x="1128" y="1424"/>
                    <a:pt x="1000" y="1200"/>
                  </a:cubicBezTo>
                  <a:cubicBezTo>
                    <a:pt x="872" y="976"/>
                    <a:pt x="736" y="736"/>
                    <a:pt x="616" y="576"/>
                  </a:cubicBezTo>
                  <a:cubicBezTo>
                    <a:pt x="496" y="416"/>
                    <a:pt x="344" y="288"/>
                    <a:pt x="280" y="240"/>
                  </a:cubicBezTo>
                  <a:cubicBezTo>
                    <a:pt x="216" y="192"/>
                    <a:pt x="200" y="240"/>
                    <a:pt x="232" y="288"/>
                  </a:cubicBezTo>
                  <a:cubicBezTo>
                    <a:pt x="264" y="336"/>
                    <a:pt x="384" y="416"/>
                    <a:pt x="472" y="528"/>
                  </a:cubicBezTo>
                  <a:cubicBezTo>
                    <a:pt x="560" y="640"/>
                    <a:pt x="648" y="776"/>
                    <a:pt x="760" y="960"/>
                  </a:cubicBezTo>
                  <a:cubicBezTo>
                    <a:pt x="872" y="1144"/>
                    <a:pt x="1040" y="1456"/>
                    <a:pt x="1144" y="1632"/>
                  </a:cubicBezTo>
                  <a:cubicBezTo>
                    <a:pt x="1248" y="1808"/>
                    <a:pt x="1352" y="1952"/>
                    <a:pt x="1384" y="2016"/>
                  </a:cubicBezTo>
                  <a:cubicBezTo>
                    <a:pt x="1416" y="2080"/>
                    <a:pt x="1384" y="2048"/>
                    <a:pt x="1336" y="2016"/>
                  </a:cubicBezTo>
                  <a:cubicBezTo>
                    <a:pt x="1288" y="1984"/>
                    <a:pt x="1224" y="1944"/>
                    <a:pt x="1096" y="1824"/>
                  </a:cubicBezTo>
                  <a:cubicBezTo>
                    <a:pt x="968" y="1704"/>
                    <a:pt x="736" y="1504"/>
                    <a:pt x="568" y="1296"/>
                  </a:cubicBezTo>
                  <a:cubicBezTo>
                    <a:pt x="400" y="1088"/>
                    <a:pt x="176" y="760"/>
                    <a:pt x="88" y="576"/>
                  </a:cubicBezTo>
                  <a:cubicBezTo>
                    <a:pt x="0" y="392"/>
                    <a:pt x="24" y="280"/>
                    <a:pt x="40" y="192"/>
                  </a:cubicBezTo>
                  <a:cubicBezTo>
                    <a:pt x="56" y="104"/>
                    <a:pt x="80" y="48"/>
                    <a:pt x="184" y="48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Freeform 146"/>
            <p:cNvSpPr>
              <a:spLocks/>
            </p:cNvSpPr>
            <p:nvPr/>
          </p:nvSpPr>
          <p:spPr bwMode="hidden">
            <a:xfrm>
              <a:off x="5541" y="574"/>
              <a:ext cx="216" cy="365"/>
            </a:xfrm>
            <a:custGeom>
              <a:avLst/>
              <a:gdLst/>
              <a:ahLst/>
              <a:cxnLst>
                <a:cxn ang="0">
                  <a:pos x="39" y="8"/>
                </a:cxn>
                <a:cxn ang="0">
                  <a:pos x="213" y="23"/>
                </a:cxn>
                <a:cxn ang="0">
                  <a:pos x="216" y="146"/>
                </a:cxn>
                <a:cxn ang="0">
                  <a:pos x="84" y="66"/>
                </a:cxn>
                <a:cxn ang="0">
                  <a:pos x="72" y="85"/>
                </a:cxn>
                <a:cxn ang="0">
                  <a:pos x="169" y="147"/>
                </a:cxn>
                <a:cxn ang="0">
                  <a:pos x="213" y="194"/>
                </a:cxn>
                <a:cxn ang="0">
                  <a:pos x="216" y="365"/>
                </a:cxn>
                <a:cxn ang="0">
                  <a:pos x="45" y="192"/>
                </a:cxn>
                <a:cxn ang="0">
                  <a:pos x="1" y="68"/>
                </a:cxn>
                <a:cxn ang="0">
                  <a:pos x="39" y="8"/>
                </a:cxn>
              </a:cxnLst>
              <a:rect l="0" t="0" r="r" b="b"/>
              <a:pathLst>
                <a:path w="216" h="365">
                  <a:moveTo>
                    <a:pt x="39" y="8"/>
                  </a:moveTo>
                  <a:cubicBezTo>
                    <a:pt x="74" y="1"/>
                    <a:pt x="183" y="0"/>
                    <a:pt x="213" y="23"/>
                  </a:cubicBezTo>
                  <a:lnTo>
                    <a:pt x="216" y="146"/>
                  </a:lnTo>
                  <a:cubicBezTo>
                    <a:pt x="195" y="153"/>
                    <a:pt x="108" y="76"/>
                    <a:pt x="84" y="66"/>
                  </a:cubicBezTo>
                  <a:cubicBezTo>
                    <a:pt x="60" y="56"/>
                    <a:pt x="58" y="72"/>
                    <a:pt x="72" y="85"/>
                  </a:cubicBezTo>
                  <a:cubicBezTo>
                    <a:pt x="86" y="99"/>
                    <a:pt x="146" y="129"/>
                    <a:pt x="169" y="147"/>
                  </a:cubicBezTo>
                  <a:cubicBezTo>
                    <a:pt x="192" y="165"/>
                    <a:pt x="205" y="158"/>
                    <a:pt x="213" y="194"/>
                  </a:cubicBezTo>
                  <a:lnTo>
                    <a:pt x="216" y="365"/>
                  </a:lnTo>
                  <a:cubicBezTo>
                    <a:pt x="188" y="365"/>
                    <a:pt x="81" y="242"/>
                    <a:pt x="45" y="192"/>
                  </a:cubicBezTo>
                  <a:cubicBezTo>
                    <a:pt x="9" y="142"/>
                    <a:pt x="2" y="98"/>
                    <a:pt x="1" y="68"/>
                  </a:cubicBezTo>
                  <a:cubicBezTo>
                    <a:pt x="0" y="37"/>
                    <a:pt x="3" y="16"/>
                    <a:pt x="39" y="8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Freeform 147"/>
            <p:cNvSpPr>
              <a:spLocks/>
            </p:cNvSpPr>
            <p:nvPr/>
          </p:nvSpPr>
          <p:spPr bwMode="hidden">
            <a:xfrm>
              <a:off x="5373" y="686"/>
              <a:ext cx="334" cy="819"/>
            </a:xfrm>
            <a:custGeom>
              <a:avLst/>
              <a:gdLst/>
              <a:ahLst/>
              <a:cxnLst>
                <a:cxn ang="0">
                  <a:pos x="253" y="1432"/>
                </a:cxn>
                <a:cxn ang="0">
                  <a:pos x="82" y="881"/>
                </a:cxn>
                <a:cxn ang="0">
                  <a:pos x="12" y="296"/>
                </a:cxn>
                <a:cxn ang="0">
                  <a:pos x="156" y="56"/>
                </a:cxn>
                <a:cxn ang="0">
                  <a:pos x="444" y="56"/>
                </a:cxn>
                <a:cxn ang="0">
                  <a:pos x="636" y="392"/>
                </a:cxn>
                <a:cxn ang="0">
                  <a:pos x="876" y="1112"/>
                </a:cxn>
                <a:cxn ang="0">
                  <a:pos x="972" y="2024"/>
                </a:cxn>
                <a:cxn ang="0">
                  <a:pos x="924" y="2360"/>
                </a:cxn>
                <a:cxn ang="0">
                  <a:pos x="876" y="2312"/>
                </a:cxn>
                <a:cxn ang="0">
                  <a:pos x="828" y="1928"/>
                </a:cxn>
                <a:cxn ang="0">
                  <a:pos x="684" y="1304"/>
                </a:cxn>
                <a:cxn ang="0">
                  <a:pos x="396" y="488"/>
                </a:cxn>
                <a:cxn ang="0">
                  <a:pos x="300" y="344"/>
                </a:cxn>
                <a:cxn ang="0">
                  <a:pos x="300" y="440"/>
                </a:cxn>
                <a:cxn ang="0">
                  <a:pos x="540" y="1064"/>
                </a:cxn>
                <a:cxn ang="0">
                  <a:pos x="732" y="1784"/>
                </a:cxn>
                <a:cxn ang="0">
                  <a:pos x="780" y="2264"/>
                </a:cxn>
                <a:cxn ang="0">
                  <a:pos x="732" y="2312"/>
                </a:cxn>
                <a:cxn ang="0">
                  <a:pos x="496" y="1887"/>
                </a:cxn>
                <a:cxn ang="0">
                  <a:pos x="253" y="1432"/>
                </a:cxn>
              </a:cxnLst>
              <a:rect l="0" t="0" r="r" b="b"/>
              <a:pathLst>
                <a:path w="980" h="2408">
                  <a:moveTo>
                    <a:pt x="253" y="1432"/>
                  </a:moveTo>
                  <a:cubicBezTo>
                    <a:pt x="184" y="1264"/>
                    <a:pt x="122" y="1070"/>
                    <a:pt x="82" y="881"/>
                  </a:cubicBezTo>
                  <a:cubicBezTo>
                    <a:pt x="42" y="692"/>
                    <a:pt x="0" y="433"/>
                    <a:pt x="12" y="296"/>
                  </a:cubicBezTo>
                  <a:cubicBezTo>
                    <a:pt x="24" y="159"/>
                    <a:pt x="84" y="96"/>
                    <a:pt x="156" y="56"/>
                  </a:cubicBezTo>
                  <a:cubicBezTo>
                    <a:pt x="228" y="16"/>
                    <a:pt x="364" y="0"/>
                    <a:pt x="444" y="56"/>
                  </a:cubicBezTo>
                  <a:cubicBezTo>
                    <a:pt x="524" y="112"/>
                    <a:pt x="564" y="216"/>
                    <a:pt x="636" y="392"/>
                  </a:cubicBezTo>
                  <a:cubicBezTo>
                    <a:pt x="708" y="568"/>
                    <a:pt x="820" y="840"/>
                    <a:pt x="876" y="1112"/>
                  </a:cubicBezTo>
                  <a:cubicBezTo>
                    <a:pt x="932" y="1384"/>
                    <a:pt x="964" y="1816"/>
                    <a:pt x="972" y="2024"/>
                  </a:cubicBezTo>
                  <a:cubicBezTo>
                    <a:pt x="980" y="2232"/>
                    <a:pt x="940" y="2312"/>
                    <a:pt x="924" y="2360"/>
                  </a:cubicBezTo>
                  <a:cubicBezTo>
                    <a:pt x="908" y="2408"/>
                    <a:pt x="892" y="2384"/>
                    <a:pt x="876" y="2312"/>
                  </a:cubicBezTo>
                  <a:cubicBezTo>
                    <a:pt x="860" y="2240"/>
                    <a:pt x="860" y="2096"/>
                    <a:pt x="828" y="1928"/>
                  </a:cubicBezTo>
                  <a:cubicBezTo>
                    <a:pt x="796" y="1760"/>
                    <a:pt x="756" y="1544"/>
                    <a:pt x="684" y="1304"/>
                  </a:cubicBezTo>
                  <a:cubicBezTo>
                    <a:pt x="612" y="1064"/>
                    <a:pt x="460" y="648"/>
                    <a:pt x="396" y="488"/>
                  </a:cubicBezTo>
                  <a:cubicBezTo>
                    <a:pt x="332" y="328"/>
                    <a:pt x="316" y="352"/>
                    <a:pt x="300" y="344"/>
                  </a:cubicBezTo>
                  <a:cubicBezTo>
                    <a:pt x="284" y="336"/>
                    <a:pt x="260" y="320"/>
                    <a:pt x="300" y="440"/>
                  </a:cubicBezTo>
                  <a:cubicBezTo>
                    <a:pt x="340" y="560"/>
                    <a:pt x="468" y="840"/>
                    <a:pt x="540" y="1064"/>
                  </a:cubicBezTo>
                  <a:cubicBezTo>
                    <a:pt x="612" y="1288"/>
                    <a:pt x="692" y="1584"/>
                    <a:pt x="732" y="1784"/>
                  </a:cubicBezTo>
                  <a:cubicBezTo>
                    <a:pt x="772" y="1984"/>
                    <a:pt x="780" y="2176"/>
                    <a:pt x="780" y="2264"/>
                  </a:cubicBezTo>
                  <a:cubicBezTo>
                    <a:pt x="780" y="2352"/>
                    <a:pt x="779" y="2375"/>
                    <a:pt x="732" y="2312"/>
                  </a:cubicBezTo>
                  <a:cubicBezTo>
                    <a:pt x="685" y="2249"/>
                    <a:pt x="576" y="2034"/>
                    <a:pt x="496" y="1887"/>
                  </a:cubicBezTo>
                  <a:cubicBezTo>
                    <a:pt x="416" y="1740"/>
                    <a:pt x="304" y="1527"/>
                    <a:pt x="253" y="1432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3" name="Group 148"/>
            <p:cNvGrpSpPr>
              <a:grpSpLocks/>
            </p:cNvGrpSpPr>
            <p:nvPr/>
          </p:nvGrpSpPr>
          <p:grpSpPr bwMode="auto">
            <a:xfrm>
              <a:off x="4356" y="2717"/>
              <a:ext cx="1199" cy="985"/>
              <a:chOff x="3387" y="1456"/>
              <a:chExt cx="1707" cy="1402"/>
            </a:xfrm>
          </p:grpSpPr>
          <p:sp>
            <p:nvSpPr>
              <p:cNvPr id="154" name="Freeform 149"/>
              <p:cNvSpPr>
                <a:spLocks/>
              </p:cNvSpPr>
              <p:nvPr/>
            </p:nvSpPr>
            <p:spPr bwMode="hidden">
              <a:xfrm rot="21428822" flipH="1">
                <a:off x="3387" y="1657"/>
                <a:ext cx="706" cy="1015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5" name="Freeform 150"/>
              <p:cNvSpPr>
                <a:spLocks/>
              </p:cNvSpPr>
              <p:nvPr/>
            </p:nvSpPr>
            <p:spPr bwMode="hidden">
              <a:xfrm rot="-744944">
                <a:off x="4388" y="1456"/>
                <a:ext cx="706" cy="10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6" name="Freeform 151"/>
              <p:cNvSpPr>
                <a:spLocks/>
              </p:cNvSpPr>
              <p:nvPr/>
            </p:nvSpPr>
            <p:spPr bwMode="hidden">
              <a:xfrm>
                <a:off x="4086" y="1694"/>
                <a:ext cx="474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" name="Group 152"/>
            <p:cNvGrpSpPr>
              <a:grpSpLocks/>
            </p:cNvGrpSpPr>
            <p:nvPr/>
          </p:nvGrpSpPr>
          <p:grpSpPr bwMode="auto">
            <a:xfrm>
              <a:off x="1480" y="3480"/>
              <a:ext cx="931" cy="765"/>
              <a:chOff x="3387" y="1456"/>
              <a:chExt cx="1707" cy="1402"/>
            </a:xfrm>
          </p:grpSpPr>
          <p:sp>
            <p:nvSpPr>
              <p:cNvPr id="151" name="Freeform 153"/>
              <p:cNvSpPr>
                <a:spLocks/>
              </p:cNvSpPr>
              <p:nvPr/>
            </p:nvSpPr>
            <p:spPr bwMode="hidden">
              <a:xfrm rot="21428822" flipH="1">
                <a:off x="3387" y="1658"/>
                <a:ext cx="706" cy="10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2" name="Freeform 154"/>
              <p:cNvSpPr>
                <a:spLocks/>
              </p:cNvSpPr>
              <p:nvPr/>
            </p:nvSpPr>
            <p:spPr bwMode="hidden">
              <a:xfrm rot="-744944">
                <a:off x="4388" y="1456"/>
                <a:ext cx="706" cy="10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" name="Freeform 155"/>
              <p:cNvSpPr>
                <a:spLocks/>
              </p:cNvSpPr>
              <p:nvPr/>
            </p:nvSpPr>
            <p:spPr bwMode="hidden">
              <a:xfrm>
                <a:off x="4086" y="1694"/>
                <a:ext cx="475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21" name="Freeform 156"/>
            <p:cNvSpPr>
              <a:spLocks/>
            </p:cNvSpPr>
            <p:nvPr/>
          </p:nvSpPr>
          <p:spPr bwMode="hidden">
            <a:xfrm rot="-744944">
              <a:off x="818" y="3141"/>
              <a:ext cx="527" cy="756"/>
            </a:xfrm>
            <a:custGeom>
              <a:avLst/>
              <a:gdLst/>
              <a:ahLst/>
              <a:cxnLst>
                <a:cxn ang="0">
                  <a:pos x="184" y="48"/>
                </a:cxn>
                <a:cxn ang="0">
                  <a:pos x="664" y="192"/>
                </a:cxn>
                <a:cxn ang="0">
                  <a:pos x="1288" y="1200"/>
                </a:cxn>
                <a:cxn ang="0">
                  <a:pos x="1432" y="1968"/>
                </a:cxn>
                <a:cxn ang="0">
                  <a:pos x="1384" y="1920"/>
                </a:cxn>
                <a:cxn ang="0">
                  <a:pos x="1000" y="1200"/>
                </a:cxn>
                <a:cxn ang="0">
                  <a:pos x="616" y="576"/>
                </a:cxn>
                <a:cxn ang="0">
                  <a:pos x="280" y="240"/>
                </a:cxn>
                <a:cxn ang="0">
                  <a:pos x="232" y="288"/>
                </a:cxn>
                <a:cxn ang="0">
                  <a:pos x="472" y="528"/>
                </a:cxn>
                <a:cxn ang="0">
                  <a:pos x="760" y="960"/>
                </a:cxn>
                <a:cxn ang="0">
                  <a:pos x="1144" y="1632"/>
                </a:cxn>
                <a:cxn ang="0">
                  <a:pos x="1384" y="2016"/>
                </a:cxn>
                <a:cxn ang="0">
                  <a:pos x="1336" y="2016"/>
                </a:cxn>
                <a:cxn ang="0">
                  <a:pos x="1096" y="1824"/>
                </a:cxn>
                <a:cxn ang="0">
                  <a:pos x="568" y="1296"/>
                </a:cxn>
                <a:cxn ang="0">
                  <a:pos x="88" y="576"/>
                </a:cxn>
                <a:cxn ang="0">
                  <a:pos x="40" y="192"/>
                </a:cxn>
                <a:cxn ang="0">
                  <a:pos x="184" y="48"/>
                </a:cxn>
              </a:cxnLst>
              <a:rect l="0" t="0" r="r" b="b"/>
              <a:pathLst>
                <a:path w="1456" h="2088">
                  <a:moveTo>
                    <a:pt x="184" y="48"/>
                  </a:moveTo>
                  <a:cubicBezTo>
                    <a:pt x="288" y="48"/>
                    <a:pt x="480" y="0"/>
                    <a:pt x="664" y="192"/>
                  </a:cubicBezTo>
                  <a:cubicBezTo>
                    <a:pt x="848" y="384"/>
                    <a:pt x="1160" y="904"/>
                    <a:pt x="1288" y="1200"/>
                  </a:cubicBezTo>
                  <a:cubicBezTo>
                    <a:pt x="1416" y="1496"/>
                    <a:pt x="1416" y="1848"/>
                    <a:pt x="1432" y="1968"/>
                  </a:cubicBezTo>
                  <a:cubicBezTo>
                    <a:pt x="1448" y="2088"/>
                    <a:pt x="1456" y="2048"/>
                    <a:pt x="1384" y="1920"/>
                  </a:cubicBezTo>
                  <a:cubicBezTo>
                    <a:pt x="1312" y="1792"/>
                    <a:pt x="1128" y="1424"/>
                    <a:pt x="1000" y="1200"/>
                  </a:cubicBezTo>
                  <a:cubicBezTo>
                    <a:pt x="872" y="976"/>
                    <a:pt x="736" y="736"/>
                    <a:pt x="616" y="576"/>
                  </a:cubicBezTo>
                  <a:cubicBezTo>
                    <a:pt x="496" y="416"/>
                    <a:pt x="344" y="288"/>
                    <a:pt x="280" y="240"/>
                  </a:cubicBezTo>
                  <a:cubicBezTo>
                    <a:pt x="216" y="192"/>
                    <a:pt x="200" y="240"/>
                    <a:pt x="232" y="288"/>
                  </a:cubicBezTo>
                  <a:cubicBezTo>
                    <a:pt x="264" y="336"/>
                    <a:pt x="384" y="416"/>
                    <a:pt x="472" y="528"/>
                  </a:cubicBezTo>
                  <a:cubicBezTo>
                    <a:pt x="560" y="640"/>
                    <a:pt x="648" y="776"/>
                    <a:pt x="760" y="960"/>
                  </a:cubicBezTo>
                  <a:cubicBezTo>
                    <a:pt x="872" y="1144"/>
                    <a:pt x="1040" y="1456"/>
                    <a:pt x="1144" y="1632"/>
                  </a:cubicBezTo>
                  <a:cubicBezTo>
                    <a:pt x="1248" y="1808"/>
                    <a:pt x="1352" y="1952"/>
                    <a:pt x="1384" y="2016"/>
                  </a:cubicBezTo>
                  <a:cubicBezTo>
                    <a:pt x="1416" y="2080"/>
                    <a:pt x="1384" y="2048"/>
                    <a:pt x="1336" y="2016"/>
                  </a:cubicBezTo>
                  <a:cubicBezTo>
                    <a:pt x="1288" y="1984"/>
                    <a:pt x="1224" y="1944"/>
                    <a:pt x="1096" y="1824"/>
                  </a:cubicBezTo>
                  <a:cubicBezTo>
                    <a:pt x="968" y="1704"/>
                    <a:pt x="736" y="1504"/>
                    <a:pt x="568" y="1296"/>
                  </a:cubicBezTo>
                  <a:cubicBezTo>
                    <a:pt x="400" y="1088"/>
                    <a:pt x="176" y="760"/>
                    <a:pt x="88" y="576"/>
                  </a:cubicBezTo>
                  <a:cubicBezTo>
                    <a:pt x="0" y="392"/>
                    <a:pt x="24" y="280"/>
                    <a:pt x="40" y="192"/>
                  </a:cubicBezTo>
                  <a:cubicBezTo>
                    <a:pt x="56" y="104"/>
                    <a:pt x="80" y="48"/>
                    <a:pt x="184" y="4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Freeform 157"/>
            <p:cNvSpPr>
              <a:spLocks/>
            </p:cNvSpPr>
            <p:nvPr/>
          </p:nvSpPr>
          <p:spPr bwMode="hidden">
            <a:xfrm>
              <a:off x="604" y="3352"/>
              <a:ext cx="353" cy="868"/>
            </a:xfrm>
            <a:custGeom>
              <a:avLst/>
              <a:gdLst/>
              <a:ahLst/>
              <a:cxnLst>
                <a:cxn ang="0">
                  <a:pos x="253" y="1432"/>
                </a:cxn>
                <a:cxn ang="0">
                  <a:pos x="82" y="881"/>
                </a:cxn>
                <a:cxn ang="0">
                  <a:pos x="12" y="296"/>
                </a:cxn>
                <a:cxn ang="0">
                  <a:pos x="156" y="56"/>
                </a:cxn>
                <a:cxn ang="0">
                  <a:pos x="444" y="56"/>
                </a:cxn>
                <a:cxn ang="0">
                  <a:pos x="636" y="392"/>
                </a:cxn>
                <a:cxn ang="0">
                  <a:pos x="876" y="1112"/>
                </a:cxn>
                <a:cxn ang="0">
                  <a:pos x="972" y="2024"/>
                </a:cxn>
                <a:cxn ang="0">
                  <a:pos x="924" y="2360"/>
                </a:cxn>
                <a:cxn ang="0">
                  <a:pos x="876" y="2312"/>
                </a:cxn>
                <a:cxn ang="0">
                  <a:pos x="828" y="1928"/>
                </a:cxn>
                <a:cxn ang="0">
                  <a:pos x="684" y="1304"/>
                </a:cxn>
                <a:cxn ang="0">
                  <a:pos x="396" y="488"/>
                </a:cxn>
                <a:cxn ang="0">
                  <a:pos x="300" y="344"/>
                </a:cxn>
                <a:cxn ang="0">
                  <a:pos x="300" y="440"/>
                </a:cxn>
                <a:cxn ang="0">
                  <a:pos x="540" y="1064"/>
                </a:cxn>
                <a:cxn ang="0">
                  <a:pos x="732" y="1784"/>
                </a:cxn>
                <a:cxn ang="0">
                  <a:pos x="780" y="2264"/>
                </a:cxn>
                <a:cxn ang="0">
                  <a:pos x="732" y="2312"/>
                </a:cxn>
                <a:cxn ang="0">
                  <a:pos x="496" y="1887"/>
                </a:cxn>
                <a:cxn ang="0">
                  <a:pos x="253" y="1432"/>
                </a:cxn>
              </a:cxnLst>
              <a:rect l="0" t="0" r="r" b="b"/>
              <a:pathLst>
                <a:path w="980" h="2408">
                  <a:moveTo>
                    <a:pt x="253" y="1432"/>
                  </a:moveTo>
                  <a:cubicBezTo>
                    <a:pt x="184" y="1264"/>
                    <a:pt x="122" y="1070"/>
                    <a:pt x="82" y="881"/>
                  </a:cubicBezTo>
                  <a:cubicBezTo>
                    <a:pt x="42" y="692"/>
                    <a:pt x="0" y="433"/>
                    <a:pt x="12" y="296"/>
                  </a:cubicBezTo>
                  <a:cubicBezTo>
                    <a:pt x="24" y="159"/>
                    <a:pt x="84" y="96"/>
                    <a:pt x="156" y="56"/>
                  </a:cubicBezTo>
                  <a:cubicBezTo>
                    <a:pt x="228" y="16"/>
                    <a:pt x="364" y="0"/>
                    <a:pt x="444" y="56"/>
                  </a:cubicBezTo>
                  <a:cubicBezTo>
                    <a:pt x="524" y="112"/>
                    <a:pt x="564" y="216"/>
                    <a:pt x="636" y="392"/>
                  </a:cubicBezTo>
                  <a:cubicBezTo>
                    <a:pt x="708" y="568"/>
                    <a:pt x="820" y="840"/>
                    <a:pt x="876" y="1112"/>
                  </a:cubicBezTo>
                  <a:cubicBezTo>
                    <a:pt x="932" y="1384"/>
                    <a:pt x="964" y="1816"/>
                    <a:pt x="972" y="2024"/>
                  </a:cubicBezTo>
                  <a:cubicBezTo>
                    <a:pt x="980" y="2232"/>
                    <a:pt x="940" y="2312"/>
                    <a:pt x="924" y="2360"/>
                  </a:cubicBezTo>
                  <a:cubicBezTo>
                    <a:pt x="908" y="2408"/>
                    <a:pt x="892" y="2384"/>
                    <a:pt x="876" y="2312"/>
                  </a:cubicBezTo>
                  <a:cubicBezTo>
                    <a:pt x="860" y="2240"/>
                    <a:pt x="860" y="2096"/>
                    <a:pt x="828" y="1928"/>
                  </a:cubicBezTo>
                  <a:cubicBezTo>
                    <a:pt x="796" y="1760"/>
                    <a:pt x="756" y="1544"/>
                    <a:pt x="684" y="1304"/>
                  </a:cubicBezTo>
                  <a:cubicBezTo>
                    <a:pt x="612" y="1064"/>
                    <a:pt x="460" y="648"/>
                    <a:pt x="396" y="488"/>
                  </a:cubicBezTo>
                  <a:cubicBezTo>
                    <a:pt x="332" y="328"/>
                    <a:pt x="316" y="352"/>
                    <a:pt x="300" y="344"/>
                  </a:cubicBezTo>
                  <a:cubicBezTo>
                    <a:pt x="284" y="336"/>
                    <a:pt x="260" y="320"/>
                    <a:pt x="300" y="440"/>
                  </a:cubicBezTo>
                  <a:cubicBezTo>
                    <a:pt x="340" y="560"/>
                    <a:pt x="468" y="840"/>
                    <a:pt x="540" y="1064"/>
                  </a:cubicBezTo>
                  <a:cubicBezTo>
                    <a:pt x="612" y="1288"/>
                    <a:pt x="692" y="1584"/>
                    <a:pt x="732" y="1784"/>
                  </a:cubicBezTo>
                  <a:cubicBezTo>
                    <a:pt x="772" y="1984"/>
                    <a:pt x="780" y="2176"/>
                    <a:pt x="780" y="2264"/>
                  </a:cubicBezTo>
                  <a:cubicBezTo>
                    <a:pt x="780" y="2352"/>
                    <a:pt x="779" y="2375"/>
                    <a:pt x="732" y="2312"/>
                  </a:cubicBezTo>
                  <a:cubicBezTo>
                    <a:pt x="685" y="2249"/>
                    <a:pt x="576" y="2034"/>
                    <a:pt x="496" y="1887"/>
                  </a:cubicBezTo>
                  <a:cubicBezTo>
                    <a:pt x="416" y="1740"/>
                    <a:pt x="304" y="1527"/>
                    <a:pt x="253" y="14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Freeform 158"/>
            <p:cNvSpPr>
              <a:spLocks/>
            </p:cNvSpPr>
            <p:nvPr/>
          </p:nvSpPr>
          <p:spPr bwMode="hidden">
            <a:xfrm>
              <a:off x="721" y="2948"/>
              <a:ext cx="729" cy="248"/>
            </a:xfrm>
            <a:custGeom>
              <a:avLst/>
              <a:gdLst/>
              <a:ahLst/>
              <a:cxnLst>
                <a:cxn ang="0">
                  <a:pos x="96" y="464"/>
                </a:cxn>
                <a:cxn ang="0">
                  <a:pos x="48" y="368"/>
                </a:cxn>
                <a:cxn ang="0">
                  <a:pos x="96" y="224"/>
                </a:cxn>
                <a:cxn ang="0">
                  <a:pos x="384" y="32"/>
                </a:cxn>
                <a:cxn ang="0">
                  <a:pos x="960" y="32"/>
                </a:cxn>
                <a:cxn ang="0">
                  <a:pos x="1584" y="224"/>
                </a:cxn>
                <a:cxn ang="0">
                  <a:pos x="1920" y="416"/>
                </a:cxn>
                <a:cxn ang="0">
                  <a:pos x="2004" y="544"/>
                </a:cxn>
                <a:cxn ang="0">
                  <a:pos x="1824" y="560"/>
                </a:cxn>
                <a:cxn ang="0">
                  <a:pos x="1488" y="464"/>
                </a:cxn>
                <a:cxn ang="0">
                  <a:pos x="960" y="320"/>
                </a:cxn>
                <a:cxn ang="0">
                  <a:pos x="480" y="320"/>
                </a:cxn>
                <a:cxn ang="0">
                  <a:pos x="336" y="368"/>
                </a:cxn>
                <a:cxn ang="0">
                  <a:pos x="336" y="416"/>
                </a:cxn>
                <a:cxn ang="0">
                  <a:pos x="528" y="368"/>
                </a:cxn>
                <a:cxn ang="0">
                  <a:pos x="960" y="368"/>
                </a:cxn>
                <a:cxn ang="0">
                  <a:pos x="1584" y="560"/>
                </a:cxn>
                <a:cxn ang="0">
                  <a:pos x="1632" y="608"/>
                </a:cxn>
                <a:cxn ang="0">
                  <a:pos x="1392" y="656"/>
                </a:cxn>
                <a:cxn ang="0">
                  <a:pos x="624" y="656"/>
                </a:cxn>
                <a:cxn ang="0">
                  <a:pos x="96" y="464"/>
                </a:cxn>
              </a:cxnLst>
              <a:rect l="0" t="0" r="r" b="b"/>
              <a:pathLst>
                <a:path w="2020" h="688">
                  <a:moveTo>
                    <a:pt x="96" y="464"/>
                  </a:moveTo>
                  <a:cubicBezTo>
                    <a:pt x="0" y="416"/>
                    <a:pt x="48" y="408"/>
                    <a:pt x="48" y="368"/>
                  </a:cubicBezTo>
                  <a:cubicBezTo>
                    <a:pt x="48" y="328"/>
                    <a:pt x="40" y="280"/>
                    <a:pt x="96" y="224"/>
                  </a:cubicBezTo>
                  <a:cubicBezTo>
                    <a:pt x="152" y="168"/>
                    <a:pt x="240" y="64"/>
                    <a:pt x="384" y="32"/>
                  </a:cubicBezTo>
                  <a:cubicBezTo>
                    <a:pt x="528" y="0"/>
                    <a:pt x="760" y="0"/>
                    <a:pt x="960" y="32"/>
                  </a:cubicBezTo>
                  <a:cubicBezTo>
                    <a:pt x="1160" y="64"/>
                    <a:pt x="1424" y="160"/>
                    <a:pt x="1584" y="224"/>
                  </a:cubicBezTo>
                  <a:cubicBezTo>
                    <a:pt x="1744" y="288"/>
                    <a:pt x="1850" y="363"/>
                    <a:pt x="1920" y="416"/>
                  </a:cubicBezTo>
                  <a:cubicBezTo>
                    <a:pt x="1990" y="469"/>
                    <a:pt x="2020" y="520"/>
                    <a:pt x="2004" y="544"/>
                  </a:cubicBezTo>
                  <a:cubicBezTo>
                    <a:pt x="1988" y="568"/>
                    <a:pt x="1910" y="573"/>
                    <a:pt x="1824" y="560"/>
                  </a:cubicBezTo>
                  <a:cubicBezTo>
                    <a:pt x="1738" y="547"/>
                    <a:pt x="1632" y="504"/>
                    <a:pt x="1488" y="464"/>
                  </a:cubicBezTo>
                  <a:cubicBezTo>
                    <a:pt x="1344" y="424"/>
                    <a:pt x="1128" y="344"/>
                    <a:pt x="960" y="320"/>
                  </a:cubicBezTo>
                  <a:cubicBezTo>
                    <a:pt x="792" y="296"/>
                    <a:pt x="584" y="312"/>
                    <a:pt x="480" y="320"/>
                  </a:cubicBezTo>
                  <a:cubicBezTo>
                    <a:pt x="376" y="328"/>
                    <a:pt x="360" y="352"/>
                    <a:pt x="336" y="368"/>
                  </a:cubicBezTo>
                  <a:cubicBezTo>
                    <a:pt x="312" y="384"/>
                    <a:pt x="304" y="416"/>
                    <a:pt x="336" y="416"/>
                  </a:cubicBezTo>
                  <a:cubicBezTo>
                    <a:pt x="368" y="416"/>
                    <a:pt x="424" y="376"/>
                    <a:pt x="528" y="368"/>
                  </a:cubicBezTo>
                  <a:cubicBezTo>
                    <a:pt x="632" y="360"/>
                    <a:pt x="784" y="336"/>
                    <a:pt x="960" y="368"/>
                  </a:cubicBezTo>
                  <a:cubicBezTo>
                    <a:pt x="1136" y="400"/>
                    <a:pt x="1472" y="520"/>
                    <a:pt x="1584" y="560"/>
                  </a:cubicBezTo>
                  <a:cubicBezTo>
                    <a:pt x="1696" y="600"/>
                    <a:pt x="1664" y="592"/>
                    <a:pt x="1632" y="608"/>
                  </a:cubicBezTo>
                  <a:cubicBezTo>
                    <a:pt x="1600" y="624"/>
                    <a:pt x="1560" y="648"/>
                    <a:pt x="1392" y="656"/>
                  </a:cubicBezTo>
                  <a:cubicBezTo>
                    <a:pt x="1224" y="664"/>
                    <a:pt x="840" y="688"/>
                    <a:pt x="624" y="656"/>
                  </a:cubicBezTo>
                  <a:cubicBezTo>
                    <a:pt x="408" y="624"/>
                    <a:pt x="192" y="512"/>
                    <a:pt x="96" y="464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Freeform 159"/>
            <p:cNvSpPr>
              <a:spLocks/>
            </p:cNvSpPr>
            <p:nvPr/>
          </p:nvSpPr>
          <p:spPr bwMode="hidden">
            <a:xfrm>
              <a:off x="0" y="3278"/>
              <a:ext cx="537" cy="619"/>
            </a:xfrm>
            <a:custGeom>
              <a:avLst/>
              <a:gdLst/>
              <a:ahLst/>
              <a:cxnLst>
                <a:cxn ang="0">
                  <a:pos x="497" y="43"/>
                </a:cxn>
                <a:cxn ang="0">
                  <a:pos x="315" y="58"/>
                </a:cxn>
                <a:cxn ang="0">
                  <a:pos x="0" y="388"/>
                </a:cxn>
                <a:cxn ang="0">
                  <a:pos x="3" y="520"/>
                </a:cxn>
                <a:cxn ang="0">
                  <a:pos x="119" y="387"/>
                </a:cxn>
                <a:cxn ang="0">
                  <a:pos x="302" y="197"/>
                </a:cxn>
                <a:cxn ang="0">
                  <a:pos x="447" y="104"/>
                </a:cxn>
                <a:cxn ang="0">
                  <a:pos x="460" y="124"/>
                </a:cxn>
                <a:cxn ang="0">
                  <a:pos x="357" y="191"/>
                </a:cxn>
                <a:cxn ang="0">
                  <a:pos x="221" y="322"/>
                </a:cxn>
                <a:cxn ang="0">
                  <a:pos x="0" y="562"/>
                </a:cxn>
                <a:cxn ang="0">
                  <a:pos x="0" y="619"/>
                </a:cxn>
                <a:cxn ang="0">
                  <a:pos x="264" y="455"/>
                </a:cxn>
                <a:cxn ang="0">
                  <a:pos x="488" y="238"/>
                </a:cxn>
                <a:cxn ang="0">
                  <a:pos x="536" y="106"/>
                </a:cxn>
                <a:cxn ang="0">
                  <a:pos x="497" y="43"/>
                </a:cxn>
              </a:cxnLst>
              <a:rect l="0" t="0" r="r" b="b"/>
              <a:pathLst>
                <a:path w="537" h="619">
                  <a:moveTo>
                    <a:pt x="497" y="43"/>
                  </a:moveTo>
                  <a:cubicBezTo>
                    <a:pt x="459" y="35"/>
                    <a:pt x="398" y="0"/>
                    <a:pt x="315" y="58"/>
                  </a:cubicBezTo>
                  <a:cubicBezTo>
                    <a:pt x="232" y="116"/>
                    <a:pt x="52" y="311"/>
                    <a:pt x="0" y="388"/>
                  </a:cubicBezTo>
                  <a:lnTo>
                    <a:pt x="3" y="520"/>
                  </a:lnTo>
                  <a:cubicBezTo>
                    <a:pt x="23" y="520"/>
                    <a:pt x="69" y="441"/>
                    <a:pt x="119" y="387"/>
                  </a:cubicBezTo>
                  <a:cubicBezTo>
                    <a:pt x="169" y="333"/>
                    <a:pt x="248" y="243"/>
                    <a:pt x="302" y="197"/>
                  </a:cubicBezTo>
                  <a:cubicBezTo>
                    <a:pt x="357" y="150"/>
                    <a:pt x="421" y="116"/>
                    <a:pt x="447" y="104"/>
                  </a:cubicBezTo>
                  <a:cubicBezTo>
                    <a:pt x="473" y="92"/>
                    <a:pt x="476" y="110"/>
                    <a:pt x="460" y="124"/>
                  </a:cubicBezTo>
                  <a:cubicBezTo>
                    <a:pt x="446" y="140"/>
                    <a:pt x="396" y="158"/>
                    <a:pt x="357" y="191"/>
                  </a:cubicBezTo>
                  <a:cubicBezTo>
                    <a:pt x="317" y="224"/>
                    <a:pt x="280" y="260"/>
                    <a:pt x="221" y="322"/>
                  </a:cubicBezTo>
                  <a:cubicBezTo>
                    <a:pt x="162" y="384"/>
                    <a:pt x="37" y="513"/>
                    <a:pt x="0" y="562"/>
                  </a:cubicBezTo>
                  <a:lnTo>
                    <a:pt x="0" y="619"/>
                  </a:lnTo>
                  <a:cubicBezTo>
                    <a:pt x="44" y="601"/>
                    <a:pt x="183" y="518"/>
                    <a:pt x="264" y="455"/>
                  </a:cubicBezTo>
                  <a:cubicBezTo>
                    <a:pt x="345" y="392"/>
                    <a:pt x="443" y="296"/>
                    <a:pt x="488" y="238"/>
                  </a:cubicBezTo>
                  <a:cubicBezTo>
                    <a:pt x="534" y="180"/>
                    <a:pt x="534" y="138"/>
                    <a:pt x="536" y="106"/>
                  </a:cubicBezTo>
                  <a:cubicBezTo>
                    <a:pt x="537" y="74"/>
                    <a:pt x="533" y="51"/>
                    <a:pt x="497" y="4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Freeform 160"/>
            <p:cNvSpPr>
              <a:spLocks/>
            </p:cNvSpPr>
            <p:nvPr/>
          </p:nvSpPr>
          <p:spPr bwMode="hidden">
            <a:xfrm>
              <a:off x="0" y="3063"/>
              <a:ext cx="506" cy="242"/>
            </a:xfrm>
            <a:custGeom>
              <a:avLst/>
              <a:gdLst/>
              <a:ahLst/>
              <a:cxnLst>
                <a:cxn ang="0">
                  <a:pos x="469" y="200"/>
                </a:cxn>
                <a:cxn ang="0">
                  <a:pos x="492" y="168"/>
                </a:cxn>
                <a:cxn ang="0">
                  <a:pos x="481" y="114"/>
                </a:cxn>
                <a:cxn ang="0">
                  <a:pos x="389" y="31"/>
                </a:cxn>
                <a:cxn ang="0">
                  <a:pos x="184" y="1"/>
                </a:cxn>
                <a:cxn ang="0">
                  <a:pos x="3" y="24"/>
                </a:cxn>
                <a:cxn ang="0">
                  <a:pos x="0" y="114"/>
                </a:cxn>
                <a:cxn ang="0">
                  <a:pos x="169" y="103"/>
                </a:cxn>
                <a:cxn ang="0">
                  <a:pos x="340" y="129"/>
                </a:cxn>
                <a:cxn ang="0">
                  <a:pos x="389" y="153"/>
                </a:cxn>
                <a:cxn ang="0">
                  <a:pos x="386" y="170"/>
                </a:cxn>
                <a:cxn ang="0">
                  <a:pos x="319" y="143"/>
                </a:cxn>
                <a:cxn ang="0">
                  <a:pos x="166" y="120"/>
                </a:cxn>
                <a:cxn ang="0">
                  <a:pos x="3" y="144"/>
                </a:cxn>
                <a:cxn ang="0">
                  <a:pos x="6" y="204"/>
                </a:cxn>
                <a:cxn ang="0">
                  <a:pos x="271" y="241"/>
                </a:cxn>
                <a:cxn ang="0">
                  <a:pos x="469" y="200"/>
                </a:cxn>
              </a:cxnLst>
              <a:rect l="0" t="0" r="r" b="b"/>
              <a:pathLst>
                <a:path w="506" h="242">
                  <a:moveTo>
                    <a:pt x="469" y="200"/>
                  </a:moveTo>
                  <a:cubicBezTo>
                    <a:pt x="506" y="188"/>
                    <a:pt x="490" y="182"/>
                    <a:pt x="492" y="168"/>
                  </a:cubicBezTo>
                  <a:cubicBezTo>
                    <a:pt x="494" y="155"/>
                    <a:pt x="499" y="138"/>
                    <a:pt x="481" y="114"/>
                  </a:cubicBezTo>
                  <a:cubicBezTo>
                    <a:pt x="465" y="92"/>
                    <a:pt x="438" y="50"/>
                    <a:pt x="389" y="31"/>
                  </a:cubicBezTo>
                  <a:cubicBezTo>
                    <a:pt x="339" y="12"/>
                    <a:pt x="248" y="2"/>
                    <a:pt x="184" y="1"/>
                  </a:cubicBezTo>
                  <a:cubicBezTo>
                    <a:pt x="120" y="0"/>
                    <a:pt x="34" y="5"/>
                    <a:pt x="3" y="24"/>
                  </a:cubicBezTo>
                  <a:lnTo>
                    <a:pt x="0" y="114"/>
                  </a:lnTo>
                  <a:cubicBezTo>
                    <a:pt x="28" y="127"/>
                    <a:pt x="112" y="101"/>
                    <a:pt x="169" y="103"/>
                  </a:cubicBezTo>
                  <a:cubicBezTo>
                    <a:pt x="226" y="105"/>
                    <a:pt x="303" y="120"/>
                    <a:pt x="340" y="129"/>
                  </a:cubicBezTo>
                  <a:cubicBezTo>
                    <a:pt x="376" y="137"/>
                    <a:pt x="381" y="146"/>
                    <a:pt x="389" y="153"/>
                  </a:cubicBezTo>
                  <a:cubicBezTo>
                    <a:pt x="396" y="160"/>
                    <a:pt x="397" y="172"/>
                    <a:pt x="386" y="170"/>
                  </a:cubicBezTo>
                  <a:cubicBezTo>
                    <a:pt x="374" y="168"/>
                    <a:pt x="357" y="151"/>
                    <a:pt x="319" y="143"/>
                  </a:cubicBezTo>
                  <a:cubicBezTo>
                    <a:pt x="283" y="135"/>
                    <a:pt x="219" y="120"/>
                    <a:pt x="166" y="120"/>
                  </a:cubicBezTo>
                  <a:cubicBezTo>
                    <a:pt x="113" y="120"/>
                    <a:pt x="30" y="130"/>
                    <a:pt x="3" y="144"/>
                  </a:cubicBezTo>
                  <a:lnTo>
                    <a:pt x="6" y="204"/>
                  </a:lnTo>
                  <a:cubicBezTo>
                    <a:pt x="51" y="220"/>
                    <a:pt x="194" y="242"/>
                    <a:pt x="271" y="241"/>
                  </a:cubicBezTo>
                  <a:cubicBezTo>
                    <a:pt x="348" y="240"/>
                    <a:pt x="433" y="212"/>
                    <a:pt x="469" y="200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Freeform 161"/>
            <p:cNvSpPr>
              <a:spLocks/>
            </p:cNvSpPr>
            <p:nvPr/>
          </p:nvSpPr>
          <p:spPr bwMode="hidden">
            <a:xfrm rot="-744944">
              <a:off x="811" y="22"/>
              <a:ext cx="527" cy="756"/>
            </a:xfrm>
            <a:custGeom>
              <a:avLst/>
              <a:gdLst/>
              <a:ahLst/>
              <a:cxnLst>
                <a:cxn ang="0">
                  <a:pos x="184" y="48"/>
                </a:cxn>
                <a:cxn ang="0">
                  <a:pos x="664" y="192"/>
                </a:cxn>
                <a:cxn ang="0">
                  <a:pos x="1288" y="1200"/>
                </a:cxn>
                <a:cxn ang="0">
                  <a:pos x="1432" y="1968"/>
                </a:cxn>
                <a:cxn ang="0">
                  <a:pos x="1384" y="1920"/>
                </a:cxn>
                <a:cxn ang="0">
                  <a:pos x="1000" y="1200"/>
                </a:cxn>
                <a:cxn ang="0">
                  <a:pos x="616" y="576"/>
                </a:cxn>
                <a:cxn ang="0">
                  <a:pos x="280" y="240"/>
                </a:cxn>
                <a:cxn ang="0">
                  <a:pos x="232" y="288"/>
                </a:cxn>
                <a:cxn ang="0">
                  <a:pos x="472" y="528"/>
                </a:cxn>
                <a:cxn ang="0">
                  <a:pos x="760" y="960"/>
                </a:cxn>
                <a:cxn ang="0">
                  <a:pos x="1144" y="1632"/>
                </a:cxn>
                <a:cxn ang="0">
                  <a:pos x="1384" y="2016"/>
                </a:cxn>
                <a:cxn ang="0">
                  <a:pos x="1336" y="2016"/>
                </a:cxn>
                <a:cxn ang="0">
                  <a:pos x="1096" y="1824"/>
                </a:cxn>
                <a:cxn ang="0">
                  <a:pos x="568" y="1296"/>
                </a:cxn>
                <a:cxn ang="0">
                  <a:pos x="88" y="576"/>
                </a:cxn>
                <a:cxn ang="0">
                  <a:pos x="40" y="192"/>
                </a:cxn>
                <a:cxn ang="0">
                  <a:pos x="184" y="48"/>
                </a:cxn>
              </a:cxnLst>
              <a:rect l="0" t="0" r="r" b="b"/>
              <a:pathLst>
                <a:path w="1456" h="2088">
                  <a:moveTo>
                    <a:pt x="184" y="48"/>
                  </a:moveTo>
                  <a:cubicBezTo>
                    <a:pt x="288" y="48"/>
                    <a:pt x="480" y="0"/>
                    <a:pt x="664" y="192"/>
                  </a:cubicBezTo>
                  <a:cubicBezTo>
                    <a:pt x="848" y="384"/>
                    <a:pt x="1160" y="904"/>
                    <a:pt x="1288" y="1200"/>
                  </a:cubicBezTo>
                  <a:cubicBezTo>
                    <a:pt x="1416" y="1496"/>
                    <a:pt x="1416" y="1848"/>
                    <a:pt x="1432" y="1968"/>
                  </a:cubicBezTo>
                  <a:cubicBezTo>
                    <a:pt x="1448" y="2088"/>
                    <a:pt x="1456" y="2048"/>
                    <a:pt x="1384" y="1920"/>
                  </a:cubicBezTo>
                  <a:cubicBezTo>
                    <a:pt x="1312" y="1792"/>
                    <a:pt x="1128" y="1424"/>
                    <a:pt x="1000" y="1200"/>
                  </a:cubicBezTo>
                  <a:cubicBezTo>
                    <a:pt x="872" y="976"/>
                    <a:pt x="736" y="736"/>
                    <a:pt x="616" y="576"/>
                  </a:cubicBezTo>
                  <a:cubicBezTo>
                    <a:pt x="496" y="416"/>
                    <a:pt x="344" y="288"/>
                    <a:pt x="280" y="240"/>
                  </a:cubicBezTo>
                  <a:cubicBezTo>
                    <a:pt x="216" y="192"/>
                    <a:pt x="200" y="240"/>
                    <a:pt x="232" y="288"/>
                  </a:cubicBezTo>
                  <a:cubicBezTo>
                    <a:pt x="264" y="336"/>
                    <a:pt x="384" y="416"/>
                    <a:pt x="472" y="528"/>
                  </a:cubicBezTo>
                  <a:cubicBezTo>
                    <a:pt x="560" y="640"/>
                    <a:pt x="648" y="776"/>
                    <a:pt x="760" y="960"/>
                  </a:cubicBezTo>
                  <a:cubicBezTo>
                    <a:pt x="872" y="1144"/>
                    <a:pt x="1040" y="1456"/>
                    <a:pt x="1144" y="1632"/>
                  </a:cubicBezTo>
                  <a:cubicBezTo>
                    <a:pt x="1248" y="1808"/>
                    <a:pt x="1352" y="1952"/>
                    <a:pt x="1384" y="2016"/>
                  </a:cubicBezTo>
                  <a:cubicBezTo>
                    <a:pt x="1416" y="2080"/>
                    <a:pt x="1384" y="2048"/>
                    <a:pt x="1336" y="2016"/>
                  </a:cubicBezTo>
                  <a:cubicBezTo>
                    <a:pt x="1288" y="1984"/>
                    <a:pt x="1224" y="1944"/>
                    <a:pt x="1096" y="1824"/>
                  </a:cubicBezTo>
                  <a:cubicBezTo>
                    <a:pt x="968" y="1704"/>
                    <a:pt x="736" y="1504"/>
                    <a:pt x="568" y="1296"/>
                  </a:cubicBezTo>
                  <a:cubicBezTo>
                    <a:pt x="400" y="1088"/>
                    <a:pt x="176" y="760"/>
                    <a:pt x="88" y="576"/>
                  </a:cubicBezTo>
                  <a:cubicBezTo>
                    <a:pt x="0" y="392"/>
                    <a:pt x="24" y="280"/>
                    <a:pt x="40" y="192"/>
                  </a:cubicBezTo>
                  <a:cubicBezTo>
                    <a:pt x="56" y="104"/>
                    <a:pt x="80" y="48"/>
                    <a:pt x="184" y="4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Freeform 162"/>
            <p:cNvSpPr>
              <a:spLocks/>
            </p:cNvSpPr>
            <p:nvPr/>
          </p:nvSpPr>
          <p:spPr bwMode="hidden">
            <a:xfrm>
              <a:off x="597" y="233"/>
              <a:ext cx="353" cy="868"/>
            </a:xfrm>
            <a:custGeom>
              <a:avLst/>
              <a:gdLst/>
              <a:ahLst/>
              <a:cxnLst>
                <a:cxn ang="0">
                  <a:pos x="253" y="1432"/>
                </a:cxn>
                <a:cxn ang="0">
                  <a:pos x="82" y="881"/>
                </a:cxn>
                <a:cxn ang="0">
                  <a:pos x="12" y="296"/>
                </a:cxn>
                <a:cxn ang="0">
                  <a:pos x="156" y="56"/>
                </a:cxn>
                <a:cxn ang="0">
                  <a:pos x="444" y="56"/>
                </a:cxn>
                <a:cxn ang="0">
                  <a:pos x="636" y="392"/>
                </a:cxn>
                <a:cxn ang="0">
                  <a:pos x="876" y="1112"/>
                </a:cxn>
                <a:cxn ang="0">
                  <a:pos x="972" y="2024"/>
                </a:cxn>
                <a:cxn ang="0">
                  <a:pos x="924" y="2360"/>
                </a:cxn>
                <a:cxn ang="0">
                  <a:pos x="876" y="2312"/>
                </a:cxn>
                <a:cxn ang="0">
                  <a:pos x="828" y="1928"/>
                </a:cxn>
                <a:cxn ang="0">
                  <a:pos x="684" y="1304"/>
                </a:cxn>
                <a:cxn ang="0">
                  <a:pos x="396" y="488"/>
                </a:cxn>
                <a:cxn ang="0">
                  <a:pos x="300" y="344"/>
                </a:cxn>
                <a:cxn ang="0">
                  <a:pos x="300" y="440"/>
                </a:cxn>
                <a:cxn ang="0">
                  <a:pos x="540" y="1064"/>
                </a:cxn>
                <a:cxn ang="0">
                  <a:pos x="732" y="1784"/>
                </a:cxn>
                <a:cxn ang="0">
                  <a:pos x="780" y="2264"/>
                </a:cxn>
                <a:cxn ang="0">
                  <a:pos x="732" y="2312"/>
                </a:cxn>
                <a:cxn ang="0">
                  <a:pos x="496" y="1887"/>
                </a:cxn>
                <a:cxn ang="0">
                  <a:pos x="253" y="1432"/>
                </a:cxn>
              </a:cxnLst>
              <a:rect l="0" t="0" r="r" b="b"/>
              <a:pathLst>
                <a:path w="980" h="2408">
                  <a:moveTo>
                    <a:pt x="253" y="1432"/>
                  </a:moveTo>
                  <a:cubicBezTo>
                    <a:pt x="184" y="1264"/>
                    <a:pt x="122" y="1070"/>
                    <a:pt x="82" y="881"/>
                  </a:cubicBezTo>
                  <a:cubicBezTo>
                    <a:pt x="42" y="692"/>
                    <a:pt x="0" y="433"/>
                    <a:pt x="12" y="296"/>
                  </a:cubicBezTo>
                  <a:cubicBezTo>
                    <a:pt x="24" y="159"/>
                    <a:pt x="84" y="96"/>
                    <a:pt x="156" y="56"/>
                  </a:cubicBezTo>
                  <a:cubicBezTo>
                    <a:pt x="228" y="16"/>
                    <a:pt x="364" y="0"/>
                    <a:pt x="444" y="56"/>
                  </a:cubicBezTo>
                  <a:cubicBezTo>
                    <a:pt x="524" y="112"/>
                    <a:pt x="564" y="216"/>
                    <a:pt x="636" y="392"/>
                  </a:cubicBezTo>
                  <a:cubicBezTo>
                    <a:pt x="708" y="568"/>
                    <a:pt x="820" y="840"/>
                    <a:pt x="876" y="1112"/>
                  </a:cubicBezTo>
                  <a:cubicBezTo>
                    <a:pt x="932" y="1384"/>
                    <a:pt x="964" y="1816"/>
                    <a:pt x="972" y="2024"/>
                  </a:cubicBezTo>
                  <a:cubicBezTo>
                    <a:pt x="980" y="2232"/>
                    <a:pt x="940" y="2312"/>
                    <a:pt x="924" y="2360"/>
                  </a:cubicBezTo>
                  <a:cubicBezTo>
                    <a:pt x="908" y="2408"/>
                    <a:pt x="892" y="2384"/>
                    <a:pt x="876" y="2312"/>
                  </a:cubicBezTo>
                  <a:cubicBezTo>
                    <a:pt x="860" y="2240"/>
                    <a:pt x="860" y="2096"/>
                    <a:pt x="828" y="1928"/>
                  </a:cubicBezTo>
                  <a:cubicBezTo>
                    <a:pt x="796" y="1760"/>
                    <a:pt x="756" y="1544"/>
                    <a:pt x="684" y="1304"/>
                  </a:cubicBezTo>
                  <a:cubicBezTo>
                    <a:pt x="612" y="1064"/>
                    <a:pt x="460" y="648"/>
                    <a:pt x="396" y="488"/>
                  </a:cubicBezTo>
                  <a:cubicBezTo>
                    <a:pt x="332" y="328"/>
                    <a:pt x="316" y="352"/>
                    <a:pt x="300" y="344"/>
                  </a:cubicBezTo>
                  <a:cubicBezTo>
                    <a:pt x="284" y="336"/>
                    <a:pt x="260" y="320"/>
                    <a:pt x="300" y="440"/>
                  </a:cubicBezTo>
                  <a:cubicBezTo>
                    <a:pt x="340" y="560"/>
                    <a:pt x="468" y="840"/>
                    <a:pt x="540" y="1064"/>
                  </a:cubicBezTo>
                  <a:cubicBezTo>
                    <a:pt x="612" y="1288"/>
                    <a:pt x="692" y="1584"/>
                    <a:pt x="732" y="1784"/>
                  </a:cubicBezTo>
                  <a:cubicBezTo>
                    <a:pt x="772" y="1984"/>
                    <a:pt x="780" y="2176"/>
                    <a:pt x="780" y="2264"/>
                  </a:cubicBezTo>
                  <a:cubicBezTo>
                    <a:pt x="780" y="2352"/>
                    <a:pt x="779" y="2375"/>
                    <a:pt x="732" y="2312"/>
                  </a:cubicBezTo>
                  <a:cubicBezTo>
                    <a:pt x="685" y="2249"/>
                    <a:pt x="576" y="2034"/>
                    <a:pt x="496" y="1887"/>
                  </a:cubicBezTo>
                  <a:cubicBezTo>
                    <a:pt x="416" y="1740"/>
                    <a:pt x="304" y="1527"/>
                    <a:pt x="253" y="14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Freeform 163"/>
            <p:cNvSpPr>
              <a:spLocks/>
            </p:cNvSpPr>
            <p:nvPr/>
          </p:nvSpPr>
          <p:spPr bwMode="hidden">
            <a:xfrm>
              <a:off x="667" y="0"/>
              <a:ext cx="880" cy="76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76" y="0"/>
                </a:cxn>
                <a:cxn ang="0">
                  <a:pos x="705" y="31"/>
                </a:cxn>
                <a:cxn ang="0">
                  <a:pos x="619" y="31"/>
                </a:cxn>
                <a:cxn ang="0">
                  <a:pos x="636" y="48"/>
                </a:cxn>
                <a:cxn ang="0">
                  <a:pos x="549" y="65"/>
                </a:cxn>
                <a:cxn ang="0">
                  <a:pos x="272" y="65"/>
                </a:cxn>
                <a:cxn ang="0">
                  <a:pos x="83" y="0"/>
                </a:cxn>
              </a:cxnLst>
              <a:rect l="0" t="0" r="r" b="b"/>
              <a:pathLst>
                <a:path w="880" h="76">
                  <a:moveTo>
                    <a:pt x="83" y="0"/>
                  </a:moveTo>
                  <a:lnTo>
                    <a:pt x="776" y="0"/>
                  </a:lnTo>
                  <a:cubicBezTo>
                    <a:pt x="880" y="5"/>
                    <a:pt x="731" y="26"/>
                    <a:pt x="705" y="31"/>
                  </a:cubicBezTo>
                  <a:cubicBezTo>
                    <a:pt x="679" y="36"/>
                    <a:pt x="630" y="28"/>
                    <a:pt x="619" y="31"/>
                  </a:cubicBezTo>
                  <a:cubicBezTo>
                    <a:pt x="608" y="34"/>
                    <a:pt x="648" y="42"/>
                    <a:pt x="636" y="48"/>
                  </a:cubicBezTo>
                  <a:cubicBezTo>
                    <a:pt x="624" y="54"/>
                    <a:pt x="610" y="63"/>
                    <a:pt x="549" y="65"/>
                  </a:cubicBezTo>
                  <a:cubicBezTo>
                    <a:pt x="489" y="68"/>
                    <a:pt x="350" y="76"/>
                    <a:pt x="272" y="65"/>
                  </a:cubicBezTo>
                  <a:cubicBezTo>
                    <a:pt x="194" y="54"/>
                    <a:pt x="0" y="7"/>
                    <a:pt x="83" y="0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Freeform 164"/>
            <p:cNvSpPr>
              <a:spLocks/>
            </p:cNvSpPr>
            <p:nvPr/>
          </p:nvSpPr>
          <p:spPr bwMode="hidden">
            <a:xfrm>
              <a:off x="-14" y="161"/>
              <a:ext cx="544" cy="634"/>
            </a:xfrm>
            <a:custGeom>
              <a:avLst/>
              <a:gdLst/>
              <a:ahLst/>
              <a:cxnLst>
                <a:cxn ang="0">
                  <a:pos x="504" y="41"/>
                </a:cxn>
                <a:cxn ang="0">
                  <a:pos x="322" y="56"/>
                </a:cxn>
                <a:cxn ang="0">
                  <a:pos x="17" y="379"/>
                </a:cxn>
                <a:cxn ang="0">
                  <a:pos x="14" y="520"/>
                </a:cxn>
                <a:cxn ang="0">
                  <a:pos x="126" y="385"/>
                </a:cxn>
                <a:cxn ang="0">
                  <a:pos x="309" y="195"/>
                </a:cxn>
                <a:cxn ang="0">
                  <a:pos x="454" y="102"/>
                </a:cxn>
                <a:cxn ang="0">
                  <a:pos x="467" y="122"/>
                </a:cxn>
                <a:cxn ang="0">
                  <a:pos x="364" y="189"/>
                </a:cxn>
                <a:cxn ang="0">
                  <a:pos x="228" y="320"/>
                </a:cxn>
                <a:cxn ang="0">
                  <a:pos x="41" y="527"/>
                </a:cxn>
                <a:cxn ang="0">
                  <a:pos x="17" y="559"/>
                </a:cxn>
                <a:cxn ang="0">
                  <a:pos x="14" y="628"/>
                </a:cxn>
                <a:cxn ang="0">
                  <a:pos x="43" y="598"/>
                </a:cxn>
                <a:cxn ang="0">
                  <a:pos x="271" y="453"/>
                </a:cxn>
                <a:cxn ang="0">
                  <a:pos x="495" y="236"/>
                </a:cxn>
                <a:cxn ang="0">
                  <a:pos x="543" y="104"/>
                </a:cxn>
                <a:cxn ang="0">
                  <a:pos x="504" y="41"/>
                </a:cxn>
              </a:cxnLst>
              <a:rect l="0" t="0" r="r" b="b"/>
              <a:pathLst>
                <a:path w="544" h="634">
                  <a:moveTo>
                    <a:pt x="504" y="41"/>
                  </a:moveTo>
                  <a:cubicBezTo>
                    <a:pt x="466" y="33"/>
                    <a:pt x="403" y="0"/>
                    <a:pt x="322" y="56"/>
                  </a:cubicBezTo>
                  <a:cubicBezTo>
                    <a:pt x="241" y="112"/>
                    <a:pt x="68" y="302"/>
                    <a:pt x="17" y="379"/>
                  </a:cubicBezTo>
                  <a:lnTo>
                    <a:pt x="14" y="520"/>
                  </a:lnTo>
                  <a:cubicBezTo>
                    <a:pt x="32" y="521"/>
                    <a:pt x="77" y="439"/>
                    <a:pt x="126" y="385"/>
                  </a:cubicBezTo>
                  <a:cubicBezTo>
                    <a:pt x="175" y="331"/>
                    <a:pt x="255" y="241"/>
                    <a:pt x="309" y="195"/>
                  </a:cubicBezTo>
                  <a:cubicBezTo>
                    <a:pt x="364" y="148"/>
                    <a:pt x="428" y="114"/>
                    <a:pt x="454" y="102"/>
                  </a:cubicBezTo>
                  <a:cubicBezTo>
                    <a:pt x="480" y="90"/>
                    <a:pt x="483" y="108"/>
                    <a:pt x="467" y="122"/>
                  </a:cubicBezTo>
                  <a:cubicBezTo>
                    <a:pt x="453" y="138"/>
                    <a:pt x="403" y="156"/>
                    <a:pt x="364" y="189"/>
                  </a:cubicBezTo>
                  <a:cubicBezTo>
                    <a:pt x="324" y="222"/>
                    <a:pt x="283" y="263"/>
                    <a:pt x="228" y="320"/>
                  </a:cubicBezTo>
                  <a:cubicBezTo>
                    <a:pt x="175" y="375"/>
                    <a:pt x="76" y="487"/>
                    <a:pt x="41" y="527"/>
                  </a:cubicBezTo>
                  <a:cubicBezTo>
                    <a:pt x="6" y="567"/>
                    <a:pt x="21" y="542"/>
                    <a:pt x="17" y="559"/>
                  </a:cubicBezTo>
                  <a:cubicBezTo>
                    <a:pt x="13" y="576"/>
                    <a:pt x="10" y="622"/>
                    <a:pt x="14" y="628"/>
                  </a:cubicBezTo>
                  <a:cubicBezTo>
                    <a:pt x="18" y="634"/>
                    <a:pt x="0" y="627"/>
                    <a:pt x="43" y="598"/>
                  </a:cubicBezTo>
                  <a:cubicBezTo>
                    <a:pt x="86" y="569"/>
                    <a:pt x="195" y="514"/>
                    <a:pt x="271" y="453"/>
                  </a:cubicBezTo>
                  <a:cubicBezTo>
                    <a:pt x="345" y="392"/>
                    <a:pt x="450" y="294"/>
                    <a:pt x="495" y="236"/>
                  </a:cubicBezTo>
                  <a:cubicBezTo>
                    <a:pt x="541" y="178"/>
                    <a:pt x="541" y="136"/>
                    <a:pt x="543" y="104"/>
                  </a:cubicBezTo>
                  <a:cubicBezTo>
                    <a:pt x="544" y="72"/>
                    <a:pt x="540" y="49"/>
                    <a:pt x="504" y="4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Freeform 165"/>
            <p:cNvSpPr>
              <a:spLocks/>
            </p:cNvSpPr>
            <p:nvPr/>
          </p:nvSpPr>
          <p:spPr bwMode="hidden">
            <a:xfrm>
              <a:off x="0" y="0"/>
              <a:ext cx="499" cy="186"/>
            </a:xfrm>
            <a:custGeom>
              <a:avLst/>
              <a:gdLst/>
              <a:ahLst/>
              <a:cxnLst>
                <a:cxn ang="0">
                  <a:pos x="462" y="144"/>
                </a:cxn>
                <a:cxn ang="0">
                  <a:pos x="485" y="112"/>
                </a:cxn>
                <a:cxn ang="0">
                  <a:pos x="474" y="58"/>
                </a:cxn>
                <a:cxn ang="0">
                  <a:pos x="411" y="3"/>
                </a:cxn>
                <a:cxn ang="0">
                  <a:pos x="0" y="0"/>
                </a:cxn>
                <a:cxn ang="0">
                  <a:pos x="3" y="60"/>
                </a:cxn>
                <a:cxn ang="0">
                  <a:pos x="162" y="47"/>
                </a:cxn>
                <a:cxn ang="0">
                  <a:pos x="333" y="73"/>
                </a:cxn>
                <a:cxn ang="0">
                  <a:pos x="382" y="97"/>
                </a:cxn>
                <a:cxn ang="0">
                  <a:pos x="379" y="114"/>
                </a:cxn>
                <a:cxn ang="0">
                  <a:pos x="312" y="87"/>
                </a:cxn>
                <a:cxn ang="0">
                  <a:pos x="159" y="64"/>
                </a:cxn>
                <a:cxn ang="0">
                  <a:pos x="3" y="87"/>
                </a:cxn>
                <a:cxn ang="0">
                  <a:pos x="3" y="150"/>
                </a:cxn>
                <a:cxn ang="0">
                  <a:pos x="264" y="185"/>
                </a:cxn>
                <a:cxn ang="0">
                  <a:pos x="462" y="144"/>
                </a:cxn>
              </a:cxnLst>
              <a:rect l="0" t="0" r="r" b="b"/>
              <a:pathLst>
                <a:path w="499" h="186">
                  <a:moveTo>
                    <a:pt x="462" y="144"/>
                  </a:moveTo>
                  <a:cubicBezTo>
                    <a:pt x="499" y="132"/>
                    <a:pt x="483" y="126"/>
                    <a:pt x="485" y="112"/>
                  </a:cubicBezTo>
                  <a:cubicBezTo>
                    <a:pt x="487" y="99"/>
                    <a:pt x="486" y="76"/>
                    <a:pt x="474" y="58"/>
                  </a:cubicBezTo>
                  <a:cubicBezTo>
                    <a:pt x="462" y="40"/>
                    <a:pt x="490" y="13"/>
                    <a:pt x="411" y="3"/>
                  </a:cubicBezTo>
                  <a:lnTo>
                    <a:pt x="0" y="0"/>
                  </a:lnTo>
                  <a:lnTo>
                    <a:pt x="3" y="60"/>
                  </a:lnTo>
                  <a:cubicBezTo>
                    <a:pt x="30" y="68"/>
                    <a:pt x="107" y="45"/>
                    <a:pt x="162" y="47"/>
                  </a:cubicBezTo>
                  <a:cubicBezTo>
                    <a:pt x="217" y="49"/>
                    <a:pt x="296" y="64"/>
                    <a:pt x="333" y="73"/>
                  </a:cubicBezTo>
                  <a:cubicBezTo>
                    <a:pt x="369" y="81"/>
                    <a:pt x="374" y="90"/>
                    <a:pt x="382" y="97"/>
                  </a:cubicBezTo>
                  <a:cubicBezTo>
                    <a:pt x="389" y="104"/>
                    <a:pt x="390" y="116"/>
                    <a:pt x="379" y="114"/>
                  </a:cubicBezTo>
                  <a:cubicBezTo>
                    <a:pt x="367" y="112"/>
                    <a:pt x="350" y="95"/>
                    <a:pt x="312" y="87"/>
                  </a:cubicBezTo>
                  <a:cubicBezTo>
                    <a:pt x="276" y="79"/>
                    <a:pt x="210" y="64"/>
                    <a:pt x="159" y="64"/>
                  </a:cubicBezTo>
                  <a:cubicBezTo>
                    <a:pt x="108" y="64"/>
                    <a:pt x="29" y="73"/>
                    <a:pt x="3" y="87"/>
                  </a:cubicBezTo>
                  <a:lnTo>
                    <a:pt x="3" y="150"/>
                  </a:lnTo>
                  <a:cubicBezTo>
                    <a:pt x="46" y="166"/>
                    <a:pt x="188" y="186"/>
                    <a:pt x="264" y="185"/>
                  </a:cubicBezTo>
                  <a:cubicBezTo>
                    <a:pt x="340" y="184"/>
                    <a:pt x="426" y="156"/>
                    <a:pt x="462" y="144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5" name="Group 166"/>
            <p:cNvGrpSpPr>
              <a:grpSpLocks/>
            </p:cNvGrpSpPr>
            <p:nvPr/>
          </p:nvGrpSpPr>
          <p:grpSpPr bwMode="auto">
            <a:xfrm>
              <a:off x="1487" y="2470"/>
              <a:ext cx="931" cy="765"/>
              <a:chOff x="3387" y="1456"/>
              <a:chExt cx="1707" cy="1402"/>
            </a:xfrm>
          </p:grpSpPr>
          <p:sp>
            <p:nvSpPr>
              <p:cNvPr id="148" name="Freeform 167"/>
              <p:cNvSpPr>
                <a:spLocks/>
              </p:cNvSpPr>
              <p:nvPr/>
            </p:nvSpPr>
            <p:spPr bwMode="hidden">
              <a:xfrm rot="21428822" flipH="1">
                <a:off x="3387" y="1658"/>
                <a:ext cx="706" cy="10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9" name="Freeform 168"/>
              <p:cNvSpPr>
                <a:spLocks/>
              </p:cNvSpPr>
              <p:nvPr/>
            </p:nvSpPr>
            <p:spPr bwMode="hidden">
              <a:xfrm rot="-744944">
                <a:off x="4388" y="1456"/>
                <a:ext cx="706" cy="10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0" name="Freeform 169"/>
              <p:cNvSpPr>
                <a:spLocks/>
              </p:cNvSpPr>
              <p:nvPr/>
            </p:nvSpPr>
            <p:spPr bwMode="hidden">
              <a:xfrm>
                <a:off x="4086" y="1694"/>
                <a:ext cx="475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6" name="Group 170"/>
            <p:cNvGrpSpPr>
              <a:grpSpLocks/>
            </p:cNvGrpSpPr>
            <p:nvPr/>
          </p:nvGrpSpPr>
          <p:grpSpPr bwMode="auto">
            <a:xfrm>
              <a:off x="1502" y="91"/>
              <a:ext cx="931" cy="765"/>
              <a:chOff x="3387" y="1456"/>
              <a:chExt cx="1707" cy="1402"/>
            </a:xfrm>
          </p:grpSpPr>
          <p:sp>
            <p:nvSpPr>
              <p:cNvPr id="145" name="Freeform 171"/>
              <p:cNvSpPr>
                <a:spLocks/>
              </p:cNvSpPr>
              <p:nvPr/>
            </p:nvSpPr>
            <p:spPr bwMode="hidden">
              <a:xfrm rot="21428822" flipH="1">
                <a:off x="3387" y="1658"/>
                <a:ext cx="706" cy="10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6" name="Freeform 172"/>
              <p:cNvSpPr>
                <a:spLocks/>
              </p:cNvSpPr>
              <p:nvPr/>
            </p:nvSpPr>
            <p:spPr bwMode="hidden">
              <a:xfrm rot="-744944">
                <a:off x="4388" y="1456"/>
                <a:ext cx="706" cy="10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7" name="Freeform 173"/>
              <p:cNvSpPr>
                <a:spLocks/>
              </p:cNvSpPr>
              <p:nvPr/>
            </p:nvSpPr>
            <p:spPr bwMode="hidden">
              <a:xfrm>
                <a:off x="4086" y="1694"/>
                <a:ext cx="475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33" name="Freeform 174"/>
            <p:cNvSpPr>
              <a:spLocks/>
            </p:cNvSpPr>
            <p:nvPr/>
          </p:nvSpPr>
          <p:spPr bwMode="hidden">
            <a:xfrm>
              <a:off x="2998" y="3579"/>
              <a:ext cx="678" cy="738"/>
            </a:xfrm>
            <a:custGeom>
              <a:avLst/>
              <a:gdLst/>
              <a:ahLst/>
              <a:cxnLst>
                <a:cxn ang="0">
                  <a:pos x="577" y="17"/>
                </a:cxn>
                <a:cxn ang="0">
                  <a:pos x="341" y="100"/>
                </a:cxn>
                <a:cxn ang="0">
                  <a:pos x="54" y="621"/>
                </a:cxn>
                <a:cxn ang="0">
                  <a:pos x="17" y="735"/>
                </a:cxn>
                <a:cxn ang="0">
                  <a:pos x="140" y="738"/>
                </a:cxn>
                <a:cxn ang="0">
                  <a:pos x="198" y="614"/>
                </a:cxn>
                <a:cxn ang="0">
                  <a:pos x="375" y="292"/>
                </a:cxn>
                <a:cxn ang="0">
                  <a:pos x="534" y="115"/>
                </a:cxn>
                <a:cxn ang="0">
                  <a:pos x="559" y="138"/>
                </a:cxn>
                <a:cxn ang="0">
                  <a:pos x="445" y="264"/>
                </a:cxn>
                <a:cxn ang="0">
                  <a:pos x="311" y="487"/>
                </a:cxn>
                <a:cxn ang="0">
                  <a:pos x="188" y="738"/>
                </a:cxn>
                <a:cxn ang="0">
                  <a:pos x="353" y="738"/>
                </a:cxn>
                <a:cxn ang="0">
                  <a:pos x="417" y="651"/>
                </a:cxn>
                <a:cxn ang="0">
                  <a:pos x="638" y="279"/>
                </a:cxn>
                <a:cxn ang="0">
                  <a:pos x="653" y="85"/>
                </a:cxn>
                <a:cxn ang="0">
                  <a:pos x="577" y="17"/>
                </a:cxn>
              </a:cxnLst>
              <a:rect l="0" t="0" r="r" b="b"/>
              <a:pathLst>
                <a:path w="678" h="738">
                  <a:moveTo>
                    <a:pt x="577" y="17"/>
                  </a:moveTo>
                  <a:cubicBezTo>
                    <a:pt x="525" y="19"/>
                    <a:pt x="428" y="0"/>
                    <a:pt x="341" y="100"/>
                  </a:cubicBezTo>
                  <a:cubicBezTo>
                    <a:pt x="253" y="202"/>
                    <a:pt x="108" y="515"/>
                    <a:pt x="54" y="621"/>
                  </a:cubicBezTo>
                  <a:cubicBezTo>
                    <a:pt x="0" y="727"/>
                    <a:pt x="3" y="716"/>
                    <a:pt x="17" y="735"/>
                  </a:cubicBezTo>
                  <a:lnTo>
                    <a:pt x="140" y="738"/>
                  </a:lnTo>
                  <a:cubicBezTo>
                    <a:pt x="170" y="718"/>
                    <a:pt x="159" y="688"/>
                    <a:pt x="198" y="614"/>
                  </a:cubicBezTo>
                  <a:cubicBezTo>
                    <a:pt x="237" y="540"/>
                    <a:pt x="318" y="375"/>
                    <a:pt x="375" y="292"/>
                  </a:cubicBezTo>
                  <a:cubicBezTo>
                    <a:pt x="431" y="209"/>
                    <a:pt x="503" y="140"/>
                    <a:pt x="534" y="115"/>
                  </a:cubicBezTo>
                  <a:cubicBezTo>
                    <a:pt x="565" y="89"/>
                    <a:pt x="574" y="113"/>
                    <a:pt x="559" y="138"/>
                  </a:cubicBezTo>
                  <a:cubicBezTo>
                    <a:pt x="544" y="162"/>
                    <a:pt x="487" y="206"/>
                    <a:pt x="445" y="264"/>
                  </a:cubicBezTo>
                  <a:cubicBezTo>
                    <a:pt x="404" y="323"/>
                    <a:pt x="354" y="408"/>
                    <a:pt x="311" y="487"/>
                  </a:cubicBezTo>
                  <a:cubicBezTo>
                    <a:pt x="268" y="566"/>
                    <a:pt x="181" y="696"/>
                    <a:pt x="188" y="738"/>
                  </a:cubicBezTo>
                  <a:lnTo>
                    <a:pt x="353" y="738"/>
                  </a:lnTo>
                  <a:cubicBezTo>
                    <a:pt x="391" y="724"/>
                    <a:pt x="370" y="727"/>
                    <a:pt x="417" y="651"/>
                  </a:cubicBezTo>
                  <a:cubicBezTo>
                    <a:pt x="464" y="575"/>
                    <a:pt x="599" y="373"/>
                    <a:pt x="638" y="279"/>
                  </a:cubicBezTo>
                  <a:cubicBezTo>
                    <a:pt x="678" y="185"/>
                    <a:pt x="663" y="128"/>
                    <a:pt x="653" y="85"/>
                  </a:cubicBezTo>
                  <a:cubicBezTo>
                    <a:pt x="643" y="41"/>
                    <a:pt x="629" y="14"/>
                    <a:pt x="577" y="17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Freeform 175"/>
            <p:cNvSpPr>
              <a:spLocks/>
            </p:cNvSpPr>
            <p:nvPr/>
          </p:nvSpPr>
          <p:spPr bwMode="hidden">
            <a:xfrm rot="-744944">
              <a:off x="3996" y="3377"/>
              <a:ext cx="729" cy="1047"/>
            </a:xfrm>
            <a:custGeom>
              <a:avLst/>
              <a:gdLst/>
              <a:ahLst/>
              <a:cxnLst>
                <a:cxn ang="0">
                  <a:pos x="184" y="48"/>
                </a:cxn>
                <a:cxn ang="0">
                  <a:pos x="664" y="192"/>
                </a:cxn>
                <a:cxn ang="0">
                  <a:pos x="1288" y="1200"/>
                </a:cxn>
                <a:cxn ang="0">
                  <a:pos x="1432" y="1968"/>
                </a:cxn>
                <a:cxn ang="0">
                  <a:pos x="1384" y="1920"/>
                </a:cxn>
                <a:cxn ang="0">
                  <a:pos x="1000" y="1200"/>
                </a:cxn>
                <a:cxn ang="0">
                  <a:pos x="616" y="576"/>
                </a:cxn>
                <a:cxn ang="0">
                  <a:pos x="280" y="240"/>
                </a:cxn>
                <a:cxn ang="0">
                  <a:pos x="232" y="288"/>
                </a:cxn>
                <a:cxn ang="0">
                  <a:pos x="472" y="528"/>
                </a:cxn>
                <a:cxn ang="0">
                  <a:pos x="760" y="960"/>
                </a:cxn>
                <a:cxn ang="0">
                  <a:pos x="1144" y="1632"/>
                </a:cxn>
                <a:cxn ang="0">
                  <a:pos x="1384" y="2016"/>
                </a:cxn>
                <a:cxn ang="0">
                  <a:pos x="1336" y="2016"/>
                </a:cxn>
                <a:cxn ang="0">
                  <a:pos x="1096" y="1824"/>
                </a:cxn>
                <a:cxn ang="0">
                  <a:pos x="568" y="1296"/>
                </a:cxn>
                <a:cxn ang="0">
                  <a:pos x="88" y="576"/>
                </a:cxn>
                <a:cxn ang="0">
                  <a:pos x="40" y="192"/>
                </a:cxn>
                <a:cxn ang="0">
                  <a:pos x="184" y="48"/>
                </a:cxn>
              </a:cxnLst>
              <a:rect l="0" t="0" r="r" b="b"/>
              <a:pathLst>
                <a:path w="1456" h="2088">
                  <a:moveTo>
                    <a:pt x="184" y="48"/>
                  </a:moveTo>
                  <a:cubicBezTo>
                    <a:pt x="288" y="48"/>
                    <a:pt x="480" y="0"/>
                    <a:pt x="664" y="192"/>
                  </a:cubicBezTo>
                  <a:cubicBezTo>
                    <a:pt x="848" y="384"/>
                    <a:pt x="1160" y="904"/>
                    <a:pt x="1288" y="1200"/>
                  </a:cubicBezTo>
                  <a:cubicBezTo>
                    <a:pt x="1416" y="1496"/>
                    <a:pt x="1416" y="1848"/>
                    <a:pt x="1432" y="1968"/>
                  </a:cubicBezTo>
                  <a:cubicBezTo>
                    <a:pt x="1448" y="2088"/>
                    <a:pt x="1456" y="2048"/>
                    <a:pt x="1384" y="1920"/>
                  </a:cubicBezTo>
                  <a:cubicBezTo>
                    <a:pt x="1312" y="1792"/>
                    <a:pt x="1128" y="1424"/>
                    <a:pt x="1000" y="1200"/>
                  </a:cubicBezTo>
                  <a:cubicBezTo>
                    <a:pt x="872" y="976"/>
                    <a:pt x="736" y="736"/>
                    <a:pt x="616" y="576"/>
                  </a:cubicBezTo>
                  <a:cubicBezTo>
                    <a:pt x="496" y="416"/>
                    <a:pt x="344" y="288"/>
                    <a:pt x="280" y="240"/>
                  </a:cubicBezTo>
                  <a:cubicBezTo>
                    <a:pt x="216" y="192"/>
                    <a:pt x="200" y="240"/>
                    <a:pt x="232" y="288"/>
                  </a:cubicBezTo>
                  <a:cubicBezTo>
                    <a:pt x="264" y="336"/>
                    <a:pt x="384" y="416"/>
                    <a:pt x="472" y="528"/>
                  </a:cubicBezTo>
                  <a:cubicBezTo>
                    <a:pt x="560" y="640"/>
                    <a:pt x="648" y="776"/>
                    <a:pt x="760" y="960"/>
                  </a:cubicBezTo>
                  <a:cubicBezTo>
                    <a:pt x="872" y="1144"/>
                    <a:pt x="1040" y="1456"/>
                    <a:pt x="1144" y="1632"/>
                  </a:cubicBezTo>
                  <a:cubicBezTo>
                    <a:pt x="1248" y="1808"/>
                    <a:pt x="1352" y="1952"/>
                    <a:pt x="1384" y="2016"/>
                  </a:cubicBezTo>
                  <a:cubicBezTo>
                    <a:pt x="1416" y="2080"/>
                    <a:pt x="1384" y="2048"/>
                    <a:pt x="1336" y="2016"/>
                  </a:cubicBezTo>
                  <a:cubicBezTo>
                    <a:pt x="1288" y="1984"/>
                    <a:pt x="1224" y="1944"/>
                    <a:pt x="1096" y="1824"/>
                  </a:cubicBezTo>
                  <a:cubicBezTo>
                    <a:pt x="968" y="1704"/>
                    <a:pt x="736" y="1504"/>
                    <a:pt x="568" y="1296"/>
                  </a:cubicBezTo>
                  <a:cubicBezTo>
                    <a:pt x="400" y="1088"/>
                    <a:pt x="176" y="760"/>
                    <a:pt x="88" y="576"/>
                  </a:cubicBezTo>
                  <a:cubicBezTo>
                    <a:pt x="0" y="392"/>
                    <a:pt x="24" y="280"/>
                    <a:pt x="40" y="192"/>
                  </a:cubicBezTo>
                  <a:cubicBezTo>
                    <a:pt x="56" y="104"/>
                    <a:pt x="80" y="48"/>
                    <a:pt x="184" y="48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Freeform 176"/>
            <p:cNvSpPr>
              <a:spLocks/>
            </p:cNvSpPr>
            <p:nvPr/>
          </p:nvSpPr>
          <p:spPr bwMode="hidden">
            <a:xfrm>
              <a:off x="3685" y="3623"/>
              <a:ext cx="472" cy="726"/>
            </a:xfrm>
            <a:custGeom>
              <a:avLst/>
              <a:gdLst/>
              <a:ahLst/>
              <a:cxnLst>
                <a:cxn ang="0">
                  <a:pos x="116" y="694"/>
                </a:cxn>
                <a:cxn ang="0">
                  <a:pos x="41" y="440"/>
                </a:cxn>
                <a:cxn ang="0">
                  <a:pos x="6" y="148"/>
                </a:cxn>
                <a:cxn ang="0">
                  <a:pos x="78" y="28"/>
                </a:cxn>
                <a:cxn ang="0">
                  <a:pos x="222" y="28"/>
                </a:cxn>
                <a:cxn ang="0">
                  <a:pos x="317" y="196"/>
                </a:cxn>
                <a:cxn ang="0">
                  <a:pos x="437" y="555"/>
                </a:cxn>
                <a:cxn ang="0">
                  <a:pos x="458" y="691"/>
                </a:cxn>
                <a:cxn ang="0">
                  <a:pos x="350" y="694"/>
                </a:cxn>
                <a:cxn ang="0">
                  <a:pos x="341" y="651"/>
                </a:cxn>
                <a:cxn ang="0">
                  <a:pos x="198" y="244"/>
                </a:cxn>
                <a:cxn ang="0">
                  <a:pos x="150" y="172"/>
                </a:cxn>
                <a:cxn ang="0">
                  <a:pos x="150" y="220"/>
                </a:cxn>
                <a:cxn ang="0">
                  <a:pos x="269" y="531"/>
                </a:cxn>
                <a:cxn ang="0">
                  <a:pos x="311" y="691"/>
                </a:cxn>
                <a:cxn ang="0">
                  <a:pos x="116" y="694"/>
                </a:cxn>
              </a:cxnLst>
              <a:rect l="0" t="0" r="r" b="b"/>
              <a:pathLst>
                <a:path w="472" h="726">
                  <a:moveTo>
                    <a:pt x="116" y="694"/>
                  </a:moveTo>
                  <a:cubicBezTo>
                    <a:pt x="71" y="652"/>
                    <a:pt x="59" y="531"/>
                    <a:pt x="41" y="440"/>
                  </a:cubicBezTo>
                  <a:cubicBezTo>
                    <a:pt x="23" y="349"/>
                    <a:pt x="0" y="216"/>
                    <a:pt x="6" y="148"/>
                  </a:cubicBezTo>
                  <a:cubicBezTo>
                    <a:pt x="12" y="79"/>
                    <a:pt x="42" y="48"/>
                    <a:pt x="78" y="28"/>
                  </a:cubicBezTo>
                  <a:cubicBezTo>
                    <a:pt x="114" y="8"/>
                    <a:pt x="182" y="0"/>
                    <a:pt x="222" y="28"/>
                  </a:cubicBezTo>
                  <a:cubicBezTo>
                    <a:pt x="261" y="56"/>
                    <a:pt x="281" y="108"/>
                    <a:pt x="317" y="196"/>
                  </a:cubicBezTo>
                  <a:cubicBezTo>
                    <a:pt x="353" y="284"/>
                    <a:pt x="414" y="473"/>
                    <a:pt x="437" y="555"/>
                  </a:cubicBezTo>
                  <a:cubicBezTo>
                    <a:pt x="460" y="637"/>
                    <a:pt x="472" y="668"/>
                    <a:pt x="458" y="691"/>
                  </a:cubicBezTo>
                  <a:lnTo>
                    <a:pt x="350" y="694"/>
                  </a:lnTo>
                  <a:cubicBezTo>
                    <a:pt x="331" y="687"/>
                    <a:pt x="366" y="726"/>
                    <a:pt x="341" y="651"/>
                  </a:cubicBezTo>
                  <a:cubicBezTo>
                    <a:pt x="316" y="576"/>
                    <a:pt x="230" y="323"/>
                    <a:pt x="198" y="244"/>
                  </a:cubicBezTo>
                  <a:cubicBezTo>
                    <a:pt x="166" y="164"/>
                    <a:pt x="158" y="176"/>
                    <a:pt x="150" y="172"/>
                  </a:cubicBezTo>
                  <a:cubicBezTo>
                    <a:pt x="142" y="168"/>
                    <a:pt x="130" y="160"/>
                    <a:pt x="150" y="220"/>
                  </a:cubicBezTo>
                  <a:cubicBezTo>
                    <a:pt x="170" y="280"/>
                    <a:pt x="242" y="453"/>
                    <a:pt x="269" y="531"/>
                  </a:cubicBezTo>
                  <a:cubicBezTo>
                    <a:pt x="296" y="609"/>
                    <a:pt x="337" y="664"/>
                    <a:pt x="311" y="691"/>
                  </a:cubicBezTo>
                  <a:lnTo>
                    <a:pt x="116" y="694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7" name="Group 177"/>
            <p:cNvGrpSpPr>
              <a:grpSpLocks/>
            </p:cNvGrpSpPr>
            <p:nvPr/>
          </p:nvGrpSpPr>
          <p:grpSpPr bwMode="auto">
            <a:xfrm>
              <a:off x="3959" y="330"/>
              <a:ext cx="1724" cy="1316"/>
              <a:chOff x="196" y="1100"/>
              <a:chExt cx="2234" cy="1706"/>
            </a:xfrm>
          </p:grpSpPr>
          <p:sp>
            <p:nvSpPr>
              <p:cNvPr id="140" name="Freeform 178"/>
              <p:cNvSpPr>
                <a:spLocks/>
              </p:cNvSpPr>
              <p:nvPr/>
            </p:nvSpPr>
            <p:spPr bwMode="hidden">
              <a:xfrm rot="-744944">
                <a:off x="1583" y="1359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Freeform 179"/>
              <p:cNvSpPr>
                <a:spLocks/>
              </p:cNvSpPr>
              <p:nvPr/>
            </p:nvSpPr>
            <p:spPr bwMode="hidden">
              <a:xfrm>
                <a:off x="1295" y="1642"/>
                <a:ext cx="474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2" name="Freeform 180"/>
              <p:cNvSpPr>
                <a:spLocks/>
              </p:cNvSpPr>
              <p:nvPr/>
            </p:nvSpPr>
            <p:spPr bwMode="hidden">
              <a:xfrm>
                <a:off x="1452" y="1100"/>
                <a:ext cx="978" cy="332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" name="Freeform 181"/>
              <p:cNvSpPr>
                <a:spLocks/>
              </p:cNvSpPr>
              <p:nvPr/>
            </p:nvSpPr>
            <p:spPr bwMode="hidden">
              <a:xfrm rot="744944" flipH="1">
                <a:off x="437" y="1510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" name="Freeform 182"/>
              <p:cNvSpPr>
                <a:spLocks/>
              </p:cNvSpPr>
              <p:nvPr/>
            </p:nvSpPr>
            <p:spPr bwMode="hidden">
              <a:xfrm rot="505459" flipH="1">
                <a:off x="196" y="1235"/>
                <a:ext cx="978" cy="332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8" name="Group 183"/>
            <p:cNvGrpSpPr>
              <a:grpSpLocks/>
            </p:cNvGrpSpPr>
            <p:nvPr/>
          </p:nvGrpSpPr>
          <p:grpSpPr bwMode="auto">
            <a:xfrm>
              <a:off x="151" y="-2"/>
              <a:ext cx="209" cy="4316"/>
              <a:chOff x="1834" y="-2"/>
              <a:chExt cx="209" cy="4316"/>
            </a:xfrm>
          </p:grpSpPr>
          <p:sp>
            <p:nvSpPr>
              <p:cNvPr id="138" name="Freeform 184"/>
              <p:cNvSpPr>
                <a:spLocks/>
              </p:cNvSpPr>
              <p:nvPr/>
            </p:nvSpPr>
            <p:spPr bwMode="hidden">
              <a:xfrm>
                <a:off x="1834" y="0"/>
                <a:ext cx="209" cy="4314"/>
              </a:xfrm>
              <a:custGeom>
                <a:avLst/>
                <a:gdLst/>
                <a:ahLst/>
                <a:cxnLst>
                  <a:cxn ang="0">
                    <a:pos x="14" y="4314"/>
                  </a:cxn>
                  <a:cxn ang="0">
                    <a:pos x="19" y="3207"/>
                  </a:cxn>
                  <a:cxn ang="0">
                    <a:pos x="3" y="2467"/>
                  </a:cxn>
                  <a:cxn ang="0">
                    <a:pos x="3" y="2330"/>
                  </a:cxn>
                  <a:cxn ang="0">
                    <a:pos x="8" y="2288"/>
                  </a:cxn>
                  <a:cxn ang="0">
                    <a:pos x="10" y="2244"/>
                  </a:cxn>
                  <a:cxn ang="0">
                    <a:pos x="3" y="2193"/>
                  </a:cxn>
                  <a:cxn ang="0">
                    <a:pos x="3" y="2103"/>
                  </a:cxn>
                  <a:cxn ang="0">
                    <a:pos x="12" y="1849"/>
                  </a:cxn>
                  <a:cxn ang="0">
                    <a:pos x="10" y="1270"/>
                  </a:cxn>
                  <a:cxn ang="0">
                    <a:pos x="12" y="0"/>
                  </a:cxn>
                  <a:cxn ang="0">
                    <a:pos x="34" y="4"/>
                  </a:cxn>
                  <a:cxn ang="0">
                    <a:pos x="37" y="1026"/>
                  </a:cxn>
                  <a:cxn ang="0">
                    <a:pos x="36" y="1897"/>
                  </a:cxn>
                  <a:cxn ang="0">
                    <a:pos x="25" y="2105"/>
                  </a:cxn>
                  <a:cxn ang="0">
                    <a:pos x="39" y="2212"/>
                  </a:cxn>
                  <a:cxn ang="0">
                    <a:pos x="102" y="2228"/>
                  </a:cxn>
                  <a:cxn ang="0">
                    <a:pos x="163" y="2228"/>
                  </a:cxn>
                  <a:cxn ang="0">
                    <a:pos x="181" y="2184"/>
                  </a:cxn>
                  <a:cxn ang="0">
                    <a:pos x="180" y="2077"/>
                  </a:cxn>
                  <a:cxn ang="0">
                    <a:pos x="178" y="1969"/>
                  </a:cxn>
                  <a:cxn ang="0">
                    <a:pos x="173" y="1817"/>
                  </a:cxn>
                  <a:cxn ang="0">
                    <a:pos x="167" y="3"/>
                  </a:cxn>
                  <a:cxn ang="0">
                    <a:pos x="202" y="6"/>
                  </a:cxn>
                  <a:cxn ang="0">
                    <a:pos x="195" y="701"/>
                  </a:cxn>
                  <a:cxn ang="0">
                    <a:pos x="198" y="1841"/>
                  </a:cxn>
                  <a:cxn ang="0">
                    <a:pos x="209" y="2148"/>
                  </a:cxn>
                  <a:cxn ang="0">
                    <a:pos x="198" y="2264"/>
                  </a:cxn>
                  <a:cxn ang="0">
                    <a:pos x="206" y="2330"/>
                  </a:cxn>
                  <a:cxn ang="0">
                    <a:pos x="206" y="2512"/>
                  </a:cxn>
                  <a:cxn ang="0">
                    <a:pos x="193" y="3287"/>
                  </a:cxn>
                  <a:cxn ang="0">
                    <a:pos x="197" y="4314"/>
                  </a:cxn>
                  <a:cxn ang="0">
                    <a:pos x="176" y="4313"/>
                  </a:cxn>
                  <a:cxn ang="0">
                    <a:pos x="175" y="3786"/>
                  </a:cxn>
                  <a:cxn ang="0">
                    <a:pos x="171" y="3391"/>
                  </a:cxn>
                  <a:cxn ang="0">
                    <a:pos x="178" y="2720"/>
                  </a:cxn>
                  <a:cxn ang="0">
                    <a:pos x="185" y="2356"/>
                  </a:cxn>
                  <a:cxn ang="0">
                    <a:pos x="170" y="2288"/>
                  </a:cxn>
                  <a:cxn ang="0">
                    <a:pos x="103" y="2308"/>
                  </a:cxn>
                  <a:cxn ang="0">
                    <a:pos x="41" y="2296"/>
                  </a:cxn>
                  <a:cxn ang="0">
                    <a:pos x="23" y="2467"/>
                  </a:cxn>
                  <a:cxn ang="0">
                    <a:pos x="37" y="2955"/>
                  </a:cxn>
                  <a:cxn ang="0">
                    <a:pos x="39" y="3730"/>
                  </a:cxn>
                  <a:cxn ang="0">
                    <a:pos x="37" y="4313"/>
                  </a:cxn>
                  <a:cxn ang="0">
                    <a:pos x="14" y="4314"/>
                  </a:cxn>
                </a:cxnLst>
                <a:rect l="0" t="0" r="r" b="b"/>
                <a:pathLst>
                  <a:path w="209" h="4314">
                    <a:moveTo>
                      <a:pt x="14" y="4314"/>
                    </a:moveTo>
                    <a:cubicBezTo>
                      <a:pt x="11" y="4130"/>
                      <a:pt x="21" y="3515"/>
                      <a:pt x="19" y="3207"/>
                    </a:cubicBezTo>
                    <a:cubicBezTo>
                      <a:pt x="17" y="2899"/>
                      <a:pt x="5" y="2613"/>
                      <a:pt x="3" y="2467"/>
                    </a:cubicBezTo>
                    <a:cubicBezTo>
                      <a:pt x="0" y="2321"/>
                      <a:pt x="2" y="2360"/>
                      <a:pt x="3" y="2330"/>
                    </a:cubicBezTo>
                    <a:cubicBezTo>
                      <a:pt x="3" y="2300"/>
                      <a:pt x="7" y="2302"/>
                      <a:pt x="8" y="2288"/>
                    </a:cubicBezTo>
                    <a:cubicBezTo>
                      <a:pt x="10" y="2274"/>
                      <a:pt x="11" y="2260"/>
                      <a:pt x="10" y="2244"/>
                    </a:cubicBezTo>
                    <a:cubicBezTo>
                      <a:pt x="9" y="2228"/>
                      <a:pt x="4" y="2217"/>
                      <a:pt x="3" y="2193"/>
                    </a:cubicBezTo>
                    <a:cubicBezTo>
                      <a:pt x="1" y="2169"/>
                      <a:pt x="1" y="2159"/>
                      <a:pt x="3" y="2103"/>
                    </a:cubicBezTo>
                    <a:cubicBezTo>
                      <a:pt x="4" y="2046"/>
                      <a:pt x="11" y="1988"/>
                      <a:pt x="12" y="1849"/>
                    </a:cubicBezTo>
                    <a:cubicBezTo>
                      <a:pt x="13" y="1710"/>
                      <a:pt x="10" y="1578"/>
                      <a:pt x="10" y="1270"/>
                    </a:cubicBezTo>
                    <a:cubicBezTo>
                      <a:pt x="10" y="961"/>
                      <a:pt x="8" y="211"/>
                      <a:pt x="12" y="0"/>
                    </a:cubicBezTo>
                    <a:lnTo>
                      <a:pt x="34" y="4"/>
                    </a:lnTo>
                    <a:cubicBezTo>
                      <a:pt x="38" y="175"/>
                      <a:pt x="37" y="711"/>
                      <a:pt x="37" y="1026"/>
                    </a:cubicBezTo>
                    <a:cubicBezTo>
                      <a:pt x="38" y="1342"/>
                      <a:pt x="38" y="1717"/>
                      <a:pt x="36" y="1897"/>
                    </a:cubicBezTo>
                    <a:cubicBezTo>
                      <a:pt x="39" y="1973"/>
                      <a:pt x="29" y="2051"/>
                      <a:pt x="25" y="2105"/>
                    </a:cubicBezTo>
                    <a:cubicBezTo>
                      <a:pt x="22" y="2164"/>
                      <a:pt x="20" y="2202"/>
                      <a:pt x="39" y="2212"/>
                    </a:cubicBezTo>
                    <a:cubicBezTo>
                      <a:pt x="57" y="2226"/>
                      <a:pt x="81" y="2231"/>
                      <a:pt x="102" y="2228"/>
                    </a:cubicBezTo>
                    <a:cubicBezTo>
                      <a:pt x="123" y="2231"/>
                      <a:pt x="150" y="2235"/>
                      <a:pt x="163" y="2228"/>
                    </a:cubicBezTo>
                    <a:cubicBezTo>
                      <a:pt x="176" y="2221"/>
                      <a:pt x="178" y="2209"/>
                      <a:pt x="181" y="2184"/>
                    </a:cubicBezTo>
                    <a:cubicBezTo>
                      <a:pt x="184" y="2159"/>
                      <a:pt x="180" y="2113"/>
                      <a:pt x="180" y="2077"/>
                    </a:cubicBezTo>
                    <a:cubicBezTo>
                      <a:pt x="179" y="2041"/>
                      <a:pt x="179" y="2012"/>
                      <a:pt x="178" y="1969"/>
                    </a:cubicBezTo>
                    <a:cubicBezTo>
                      <a:pt x="174" y="1922"/>
                      <a:pt x="175" y="2145"/>
                      <a:pt x="173" y="1817"/>
                    </a:cubicBezTo>
                    <a:cubicBezTo>
                      <a:pt x="171" y="1490"/>
                      <a:pt x="163" y="305"/>
                      <a:pt x="167" y="3"/>
                    </a:cubicBezTo>
                    <a:lnTo>
                      <a:pt x="202" y="6"/>
                    </a:lnTo>
                    <a:cubicBezTo>
                      <a:pt x="206" y="122"/>
                      <a:pt x="195" y="395"/>
                      <a:pt x="195" y="701"/>
                    </a:cubicBezTo>
                    <a:cubicBezTo>
                      <a:pt x="194" y="1006"/>
                      <a:pt x="196" y="1600"/>
                      <a:pt x="198" y="1841"/>
                    </a:cubicBezTo>
                    <a:cubicBezTo>
                      <a:pt x="197" y="1985"/>
                      <a:pt x="209" y="2095"/>
                      <a:pt x="209" y="2148"/>
                    </a:cubicBezTo>
                    <a:cubicBezTo>
                      <a:pt x="209" y="2201"/>
                      <a:pt x="203" y="2212"/>
                      <a:pt x="198" y="2264"/>
                    </a:cubicBezTo>
                    <a:cubicBezTo>
                      <a:pt x="208" y="2285"/>
                      <a:pt x="205" y="2289"/>
                      <a:pt x="206" y="2330"/>
                    </a:cubicBezTo>
                    <a:cubicBezTo>
                      <a:pt x="208" y="2371"/>
                      <a:pt x="209" y="2352"/>
                      <a:pt x="206" y="2512"/>
                    </a:cubicBezTo>
                    <a:cubicBezTo>
                      <a:pt x="204" y="2672"/>
                      <a:pt x="194" y="2987"/>
                      <a:pt x="193" y="3287"/>
                    </a:cubicBezTo>
                    <a:cubicBezTo>
                      <a:pt x="192" y="3587"/>
                      <a:pt x="200" y="4143"/>
                      <a:pt x="197" y="4314"/>
                    </a:cubicBezTo>
                    <a:lnTo>
                      <a:pt x="176" y="4313"/>
                    </a:lnTo>
                    <a:cubicBezTo>
                      <a:pt x="172" y="4225"/>
                      <a:pt x="176" y="3940"/>
                      <a:pt x="175" y="3786"/>
                    </a:cubicBezTo>
                    <a:cubicBezTo>
                      <a:pt x="174" y="3632"/>
                      <a:pt x="171" y="3568"/>
                      <a:pt x="171" y="3391"/>
                    </a:cubicBezTo>
                    <a:cubicBezTo>
                      <a:pt x="172" y="3213"/>
                      <a:pt x="176" y="2892"/>
                      <a:pt x="178" y="2720"/>
                    </a:cubicBezTo>
                    <a:cubicBezTo>
                      <a:pt x="180" y="2547"/>
                      <a:pt x="186" y="2428"/>
                      <a:pt x="185" y="2356"/>
                    </a:cubicBezTo>
                    <a:cubicBezTo>
                      <a:pt x="183" y="2332"/>
                      <a:pt x="187" y="2295"/>
                      <a:pt x="170" y="2288"/>
                    </a:cubicBezTo>
                    <a:cubicBezTo>
                      <a:pt x="158" y="2275"/>
                      <a:pt x="125" y="2307"/>
                      <a:pt x="103" y="2308"/>
                    </a:cubicBezTo>
                    <a:cubicBezTo>
                      <a:pt x="82" y="2309"/>
                      <a:pt x="54" y="2270"/>
                      <a:pt x="41" y="2296"/>
                    </a:cubicBezTo>
                    <a:cubicBezTo>
                      <a:pt x="27" y="2322"/>
                      <a:pt x="23" y="2357"/>
                      <a:pt x="23" y="2467"/>
                    </a:cubicBezTo>
                    <a:cubicBezTo>
                      <a:pt x="22" y="2577"/>
                      <a:pt x="35" y="2745"/>
                      <a:pt x="37" y="2955"/>
                    </a:cubicBezTo>
                    <a:cubicBezTo>
                      <a:pt x="40" y="3166"/>
                      <a:pt x="39" y="3503"/>
                      <a:pt x="39" y="3730"/>
                    </a:cubicBezTo>
                    <a:cubicBezTo>
                      <a:pt x="39" y="3957"/>
                      <a:pt x="41" y="4216"/>
                      <a:pt x="37" y="4313"/>
                    </a:cubicBezTo>
                    <a:lnTo>
                      <a:pt x="14" y="4314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" name="Freeform 185"/>
              <p:cNvSpPr>
                <a:spLocks/>
              </p:cNvSpPr>
              <p:nvPr/>
            </p:nvSpPr>
            <p:spPr bwMode="hidden">
              <a:xfrm flipV="1">
                <a:off x="1943" y="-2"/>
                <a:ext cx="47" cy="2199"/>
              </a:xfrm>
              <a:custGeom>
                <a:avLst/>
                <a:gdLst>
                  <a:gd name="T0" fmla="*/ 27 w 110"/>
                  <a:gd name="T1" fmla="*/ 477 h 2131"/>
                  <a:gd name="T2" fmla="*/ 23 w 110"/>
                  <a:gd name="T3" fmla="*/ 217 h 2131"/>
                  <a:gd name="T4" fmla="*/ 11 w 110"/>
                  <a:gd name="T5" fmla="*/ 81 h 2131"/>
                  <a:gd name="T6" fmla="*/ 3 w 110"/>
                  <a:gd name="T7" fmla="*/ 29 h 2131"/>
                  <a:gd name="T8" fmla="*/ 31 w 110"/>
                  <a:gd name="T9" fmla="*/ 5 h 2131"/>
                  <a:gd name="T10" fmla="*/ 83 w 110"/>
                  <a:gd name="T11" fmla="*/ 5 h 2131"/>
                  <a:gd name="T12" fmla="*/ 103 w 110"/>
                  <a:gd name="T13" fmla="*/ 33 h 2131"/>
                  <a:gd name="T14" fmla="*/ 107 w 110"/>
                  <a:gd name="T15" fmla="*/ 133 h 2131"/>
                  <a:gd name="T16" fmla="*/ 87 w 110"/>
                  <a:gd name="T17" fmla="*/ 369 h 2131"/>
                  <a:gd name="T18" fmla="*/ 87 w 110"/>
                  <a:gd name="T19" fmla="*/ 853 h 2131"/>
                  <a:gd name="T20" fmla="*/ 79 w 110"/>
                  <a:gd name="T21" fmla="*/ 1613 h 2131"/>
                  <a:gd name="T22" fmla="*/ 87 w 110"/>
                  <a:gd name="T23" fmla="*/ 2045 h 2131"/>
                  <a:gd name="T24" fmla="*/ 79 w 110"/>
                  <a:gd name="T25" fmla="*/ 2129 h 2131"/>
                  <a:gd name="T26" fmla="*/ 39 w 110"/>
                  <a:gd name="T27" fmla="*/ 2129 h 2131"/>
                  <a:gd name="T28" fmla="*/ 39 w 110"/>
                  <a:gd name="T29" fmla="*/ 1481 h 2131"/>
                  <a:gd name="T30" fmla="*/ 27 w 110"/>
                  <a:gd name="T31" fmla="*/ 477 h 213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0"/>
                  <a:gd name="T49" fmla="*/ 0 h 2131"/>
                  <a:gd name="T50" fmla="*/ 110 w 110"/>
                  <a:gd name="T51" fmla="*/ 2131 h 213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0" h="2131">
                    <a:moveTo>
                      <a:pt x="27" y="477"/>
                    </a:moveTo>
                    <a:cubicBezTo>
                      <a:pt x="24" y="266"/>
                      <a:pt x="26" y="283"/>
                      <a:pt x="23" y="217"/>
                    </a:cubicBezTo>
                    <a:cubicBezTo>
                      <a:pt x="20" y="151"/>
                      <a:pt x="14" y="112"/>
                      <a:pt x="11" y="81"/>
                    </a:cubicBezTo>
                    <a:cubicBezTo>
                      <a:pt x="8" y="50"/>
                      <a:pt x="0" y="42"/>
                      <a:pt x="3" y="29"/>
                    </a:cubicBezTo>
                    <a:cubicBezTo>
                      <a:pt x="6" y="16"/>
                      <a:pt x="18" y="9"/>
                      <a:pt x="31" y="5"/>
                    </a:cubicBezTo>
                    <a:cubicBezTo>
                      <a:pt x="44" y="1"/>
                      <a:pt x="71" y="0"/>
                      <a:pt x="83" y="5"/>
                    </a:cubicBezTo>
                    <a:cubicBezTo>
                      <a:pt x="95" y="10"/>
                      <a:pt x="99" y="12"/>
                      <a:pt x="103" y="33"/>
                    </a:cubicBezTo>
                    <a:cubicBezTo>
                      <a:pt x="107" y="54"/>
                      <a:pt x="110" y="77"/>
                      <a:pt x="107" y="133"/>
                    </a:cubicBezTo>
                    <a:cubicBezTo>
                      <a:pt x="104" y="189"/>
                      <a:pt x="90" y="249"/>
                      <a:pt x="87" y="369"/>
                    </a:cubicBezTo>
                    <a:cubicBezTo>
                      <a:pt x="84" y="489"/>
                      <a:pt x="88" y="646"/>
                      <a:pt x="87" y="853"/>
                    </a:cubicBezTo>
                    <a:cubicBezTo>
                      <a:pt x="86" y="1060"/>
                      <a:pt x="79" y="1414"/>
                      <a:pt x="79" y="1613"/>
                    </a:cubicBezTo>
                    <a:cubicBezTo>
                      <a:pt x="79" y="1812"/>
                      <a:pt x="87" y="1959"/>
                      <a:pt x="87" y="2045"/>
                    </a:cubicBezTo>
                    <a:cubicBezTo>
                      <a:pt x="87" y="2131"/>
                      <a:pt x="87" y="2115"/>
                      <a:pt x="79" y="2129"/>
                    </a:cubicBezTo>
                    <a:lnTo>
                      <a:pt x="39" y="2129"/>
                    </a:lnTo>
                    <a:cubicBezTo>
                      <a:pt x="32" y="2021"/>
                      <a:pt x="42" y="1757"/>
                      <a:pt x="39" y="1481"/>
                    </a:cubicBezTo>
                    <a:cubicBezTo>
                      <a:pt x="36" y="1205"/>
                      <a:pt x="30" y="688"/>
                      <a:pt x="27" y="477"/>
                    </a:cubicBezTo>
                    <a:close/>
                  </a:path>
                </a:pathLst>
              </a:custGeom>
              <a:solidFill>
                <a:schemeClr val="accent2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5D0D8C-7958-4CA1-B3A6-BBD9D2A8E4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85800"/>
            <a:ext cx="7346950" cy="3278187"/>
          </a:xfrm>
        </p:spPr>
        <p:txBody>
          <a:bodyPr/>
          <a:lstStyle/>
          <a:p>
            <a:pPr algn="ctr" eaLnBrk="1" hangingPunct="1"/>
            <a:r>
              <a:rPr lang="en-US" sz="6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Ancient Chinese Dynasties</a:t>
            </a:r>
            <a:endParaRPr lang="en-US" sz="60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467600" cy="1431925"/>
          </a:xfrm>
        </p:spPr>
        <p:txBody>
          <a:bodyPr/>
          <a:lstStyle/>
          <a:p>
            <a:pPr algn="l" eaLnBrk="1" hangingPunct="1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CHINA UNDER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Qin Shi Huangdi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5486400" cy="4267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Qin Shi Huangdi built a strong authoritarian government - divided China into 36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military districts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brutal leader -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jailed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tortured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killed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those who opposed his rule.</a:t>
            </a:r>
          </a:p>
          <a:p>
            <a:pPr eaLnBrk="1" hangingPunct="1"/>
            <a:endParaRPr lang="en-US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554" name="Picture 2" descr="http://eideguimaraes.files.wordpress.com/2009/04/qinemper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688" y="457200"/>
            <a:ext cx="3606312" cy="5883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57200"/>
            <a:ext cx="8610600" cy="4495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 standardized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weights and measures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created a standard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currency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Improved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roads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canals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strengthen the transportation system within China.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 began a campaign to burn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books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Confucian scholars. Only books on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medicine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agriculture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were spared.</a:t>
            </a:r>
          </a:p>
        </p:txBody>
      </p:sp>
      <p:pic>
        <p:nvPicPr>
          <p:cNvPr id="15363" name="Picture 5" descr="http://images.dpchallenge.com/images_portfolio/8759/print_preview/145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4958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1000"/>
            <a:ext cx="8458200" cy="5715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 ordered that the individual walls of the former feudal states be joined, thus creating the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Great Wall of China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This showed the emperor’s ability to mobilize vast resources! </a:t>
            </a:r>
          </a:p>
        </p:txBody>
      </p:sp>
      <p:pic>
        <p:nvPicPr>
          <p:cNvPr id="8196" name="Picture 4" descr="great%20w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590800"/>
            <a:ext cx="4208463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1000"/>
            <a:ext cx="8458200" cy="1828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his death in 210 B.C. anger over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cruel policies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heavy taxes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forced labor erupted into revolts!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57912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 i="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Interesting Fact</a:t>
            </a:r>
            <a:r>
              <a:rPr lang="en-US" sz="2400" b="0" i="0" dirty="0">
                <a:latin typeface="Tahoma" pitchFamily="34" charset="0"/>
                <a:cs typeface="Tahoma" pitchFamily="34" charset="0"/>
              </a:rPr>
              <a:t>: More than 8,000 </a:t>
            </a:r>
            <a:r>
              <a:rPr lang="en-US" sz="2400" i="0" dirty="0">
                <a:latin typeface="Tahoma" pitchFamily="34" charset="0"/>
                <a:cs typeface="Tahoma" pitchFamily="34" charset="0"/>
              </a:rPr>
              <a:t>terra cotta soldiers </a:t>
            </a:r>
            <a:r>
              <a:rPr lang="en-US" sz="2400" b="0" i="0" dirty="0">
                <a:latin typeface="Tahoma" pitchFamily="34" charset="0"/>
                <a:cs typeface="Tahoma" pitchFamily="34" charset="0"/>
              </a:rPr>
              <a:t>stand guard inside the tomb of Shi Huangdi. </a:t>
            </a:r>
          </a:p>
        </p:txBody>
      </p:sp>
      <p:pic>
        <p:nvPicPr>
          <p:cNvPr id="5" name="Picture 5" descr="300px-Terracotta_army_x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7162800" cy="377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WebPage-Imag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4470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9" descr="pain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"/>
            <a:ext cx="38004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xian_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048000"/>
            <a:ext cx="34290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TerracottaAr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6099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9" descr="qin_arc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0"/>
            <a:ext cx="21177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0" descr="T014308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4800"/>
            <a:ext cx="48958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7543800" cy="914400"/>
          </a:xfrm>
        </p:spPr>
        <p:txBody>
          <a:bodyPr/>
          <a:lstStyle/>
          <a:p>
            <a:pPr algn="l" eaLnBrk="1" hangingPunct="1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The Han Dynasty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81000" y="1143000"/>
            <a:ext cx="563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0" i="0" dirty="0">
                <a:latin typeface="Tahoma" pitchFamily="34" charset="0"/>
                <a:cs typeface="Tahoma" pitchFamily="34" charset="0"/>
              </a:rPr>
              <a:t>China’s</a:t>
            </a:r>
            <a:r>
              <a:rPr lang="en-US" sz="3600" i="0" dirty="0">
                <a:latin typeface="Tahoma" pitchFamily="34" charset="0"/>
                <a:cs typeface="Tahoma" pitchFamily="34" charset="0"/>
              </a:rPr>
              <a:t> “Golden Age”</a:t>
            </a:r>
          </a:p>
        </p:txBody>
      </p:sp>
      <p:pic>
        <p:nvPicPr>
          <p:cNvPr id="5" name="Picture 4" descr="Han%20dynasty%20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2398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215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762000"/>
            <a:ext cx="7477125" cy="608013"/>
          </a:xfrm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Liu Bang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5791200" cy="45259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First Emperor under Han Dynasty – also known as </a:t>
            </a:r>
            <a:r>
              <a:rPr lang="en-US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Gaozu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Liu was an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illiterate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peasant leader who defeated rival armies.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Liu, like earlier Chinese rulers, claimed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Mandate of Heaven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pic>
        <p:nvPicPr>
          <p:cNvPr id="15362" name="Picture 2" descr="http://turkish.cri.cn/chinaabc/chapter17/images/liub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43000"/>
            <a:ext cx="3048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7543800" cy="6705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He continued earlier efforts to unify China, but his main focus was on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lowering taxes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and easing the Qin emperor’s harsh legalist policies.</a:t>
            </a:r>
          </a:p>
          <a:p>
            <a:pPr eaLnBrk="1" hangingPunct="1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He returned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Confucian scholars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roles within the government.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477125" cy="608013"/>
          </a:xfrm>
        </p:spPr>
        <p:txBody>
          <a:bodyPr/>
          <a:lstStyle/>
          <a:p>
            <a:pPr algn="l" eaLnBrk="1" hangingPunct="1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Emperor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Wudi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066800"/>
            <a:ext cx="4571999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Most famous Han Emperor - strengthened the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economy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government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China.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 chose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Confucian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officials to help run his government.</a:t>
            </a:r>
          </a:p>
        </p:txBody>
      </p:sp>
      <p:pic>
        <p:nvPicPr>
          <p:cNvPr id="12290" name="Picture 2" descr="http://upload.wikimedia.org/wikipedia/commons/0/0d/Jin_Wu_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3695700" cy="484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Chinese Dynasties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219200"/>
            <a:ext cx="7386638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Xia				(2000 - 1650 BC)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Shang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(1650 - 1027 BC)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Zhou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(1027 - 256 BC)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Qin	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(221 - 110 BC)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Han	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(206 BC – 220 AD)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Age of Disunity		(220 AD – 589 AD)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Sui				(589 – 618 AD)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Tang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(618 – 907 AD)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Song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(960 – 1279 AD)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Mongol (Yuan)		(1215 – 1368 AD)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Ming			(1368 – 1644 AD)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Manchu (Qing)		(1644 – 1912 AD)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575675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train scholars, he set up an imperial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university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at Xian.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 set up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granaries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around the empire so that the government could buy grain when it was abundant and sell it at stable prices when it was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scarce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9154" name="Picture 2" descr="http://upload.wikimedia.org/wikipedia/commons/0/05/Earthenware_architecture_models,_Eastern_Han_Dynasty,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209336"/>
            <a:ext cx="4867275" cy="3648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1000"/>
            <a:ext cx="75438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Organized a government monopoly on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salt and iron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this gave the government a source of income other than taxing the peasants!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Wudi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earned the title, “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Warrior Emperor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,” because of his endless campaigns to secure and expand China’s borders.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Wudi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opened up a route to build alliances among the nomadic rulers, which later became known as the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Silk Road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6934200" cy="762000"/>
          </a:xfrm>
        </p:spPr>
        <p:txBody>
          <a:bodyPr/>
          <a:lstStyle/>
          <a:p>
            <a:pPr algn="l" eaLnBrk="1" hangingPunct="1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Han Society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458200" cy="48307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Han emperors made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Confucianism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official belief system of the state.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They relied on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well-educated scholars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run the bureaucracy.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These scholar-officials were expected to match the Confucian ideal of a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gentleman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4724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The Han government felt that individuals should be chosen based on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merit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rather than on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family position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 To find the most qualified people, the Han government set up Civil Service 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examinations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A person must study the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Confucian classics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, a collection of histories, poems, and handbooks on customs in order to pass the exams.</a:t>
            </a:r>
          </a:p>
        </p:txBody>
      </p:sp>
      <p:pic>
        <p:nvPicPr>
          <p:cNvPr id="8194" name="Picture 2" descr="http://open.salon.com/files/rsz/crop_416x485/files/civil_service_exam_under_a_chinese_emperor1241567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762000"/>
            <a:ext cx="4419600" cy="5152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4876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Because women were viewed as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inferior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men, they were not allowed to take the Civil service examinations few and received an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education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Women were expected to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modest and yield to men.</a:t>
            </a:r>
          </a:p>
        </p:txBody>
      </p:sp>
      <p:pic>
        <p:nvPicPr>
          <p:cNvPr id="30723" name="Picture 4" descr="quin&amp;h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85800"/>
            <a:ext cx="31130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467600" cy="762000"/>
          </a:xfrm>
        </p:spPr>
        <p:txBody>
          <a:bodyPr/>
          <a:lstStyle/>
          <a:p>
            <a:pPr algn="l" eaLnBrk="1" hangingPunct="1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Han Achievements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534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During its time, Han China was the most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technologically advanced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civilization in the entire world.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Han scientists wrote texts on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chemistry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zoology,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botany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other subjects.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458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Han astronomers observed and measured the movements of the stars and planets, which allowed them to improve earlier calendars and invent better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timekeeping devices.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7106" name="Picture 2" descr="http://history.cultural-china.com/chinaWH/images/arbigimages/edffe9448de330cabfc6554a7fdac0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124200"/>
            <a:ext cx="4476750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8610600" cy="23622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Cai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Lun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an official in the Han court, invented a method for making durable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paper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out of wood pulp. His basic method is still used to manufacture paper today.</a:t>
            </a:r>
          </a:p>
        </p:txBody>
      </p:sp>
      <p:pic>
        <p:nvPicPr>
          <p:cNvPr id="5122" name="Picture 2" descr="http://www1.chinaculture.org/created/att/20050629/xinsrc_3406022914137851433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657600"/>
            <a:ext cx="4076700" cy="2584628"/>
          </a:xfrm>
          <a:prstGeom prst="rect">
            <a:avLst/>
          </a:prstGeom>
          <a:noFill/>
        </p:spPr>
      </p:pic>
      <p:pic>
        <p:nvPicPr>
          <p:cNvPr id="5124" name="Picture 4" descr="http://howdychina.cn/upload/uppic/Tequila-admin/20071218183311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4801126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315200" cy="608013"/>
          </a:xfrm>
        </p:spPr>
        <p:txBody>
          <a:bodyPr/>
          <a:lstStyle/>
          <a:p>
            <a:pPr algn="l" eaLnBrk="1" hangingPunct="1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Han Medical Advances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352800" y="1600200"/>
            <a:ext cx="5791200" cy="45259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Chinese Physicians diagnosed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diseases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developed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anesthetics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Experimented with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herbal remedies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other drugs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Some doctors explored uses of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acupuncture</a:t>
            </a:r>
          </a:p>
          <a:p>
            <a:pPr eaLnBrk="1" hangingPunct="1"/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http://www.acupuncturelongevity.com/db5/00483/acupuncturelongevity.com/_uimages/AcupunctureMeridi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21137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467600" cy="823913"/>
          </a:xfrm>
        </p:spPr>
        <p:txBody>
          <a:bodyPr/>
          <a:lstStyle/>
          <a:p>
            <a:pPr eaLnBrk="1" hangingPunct="1"/>
            <a:r>
              <a:rPr lang="en-US" sz="4400">
                <a:latin typeface="Tahoma" pitchFamily="34" charset="0"/>
                <a:ea typeface="Tahoma" pitchFamily="34" charset="0"/>
                <a:cs typeface="Tahoma" pitchFamily="34" charset="0"/>
              </a:rPr>
              <a:t>Other</a:t>
            </a:r>
            <a:r>
              <a:rPr lang="en-US">
                <a:latin typeface="Tahoma" pitchFamily="34" charset="0"/>
                <a:ea typeface="Tahoma" pitchFamily="34" charset="0"/>
                <a:cs typeface="Tahoma" pitchFamily="34" charset="0"/>
              </a:rPr>
              <a:t> Han Achievements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4800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Advanced methods of 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Shipbuilding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Invention of the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rudder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Iron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Stirrups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Crossbows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Wheel Barrows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Suspension Bridges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Chain Pumps</a:t>
            </a:r>
          </a:p>
        </p:txBody>
      </p:sp>
      <p:pic>
        <p:nvPicPr>
          <p:cNvPr id="4098" name="Picture 2" descr="http://www.cultural-china.com/chinaWH/images/exbig_images/fc606a587fcbdbd791a9168b7d574d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066800"/>
            <a:ext cx="2645352" cy="1981200"/>
          </a:xfrm>
          <a:prstGeom prst="rect">
            <a:avLst/>
          </a:prstGeom>
          <a:noFill/>
        </p:spPr>
      </p:pic>
      <p:pic>
        <p:nvPicPr>
          <p:cNvPr id="4100" name="Picture 4" descr="http://www.antiques-arms.com/catalog/images/tep454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276600"/>
            <a:ext cx="2352675" cy="1088918"/>
          </a:xfrm>
          <a:prstGeom prst="rect">
            <a:avLst/>
          </a:prstGeom>
          <a:noFill/>
        </p:spPr>
      </p:pic>
      <p:pic>
        <p:nvPicPr>
          <p:cNvPr id="4102" name="Picture 6" descr="http://www.denniscox.com/WheelbarrowCL10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724400"/>
            <a:ext cx="2647950" cy="1657351"/>
          </a:xfrm>
          <a:prstGeom prst="rect">
            <a:avLst/>
          </a:prstGeom>
          <a:noFill/>
        </p:spPr>
      </p:pic>
      <p:pic>
        <p:nvPicPr>
          <p:cNvPr id="4104" name="Picture 8" descr="http://update.unu.edu/draft/images/water-ch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648200"/>
            <a:ext cx="3055345" cy="1981200"/>
          </a:xfrm>
          <a:prstGeom prst="rect">
            <a:avLst/>
          </a:prstGeom>
          <a:noFill/>
        </p:spPr>
      </p:pic>
      <p:pic>
        <p:nvPicPr>
          <p:cNvPr id="4106" name="Picture 10" descr="Han Chinese Crossb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4724400"/>
            <a:ext cx="1962728" cy="194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Shang Dynasty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63524" y="1295400"/>
            <a:ext cx="8347075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First recorded </a:t>
            </a:r>
            <a:r>
              <a:rPr lang="en-US" sz="3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Chinese dynasty.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Began along the </a:t>
            </a:r>
            <a:r>
              <a:rPr lang="en-US" sz="3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Huang He River</a:t>
            </a:r>
            <a:r>
              <a:rPr lang="en-US" sz="3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They did not fortify their cities.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3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shang_dynasty_ma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71800"/>
            <a:ext cx="5181600" cy="363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09600"/>
            <a:ext cx="4419600" cy="3990975"/>
          </a:xfrm>
        </p:spPr>
        <p:txBody>
          <a:bodyPr/>
          <a:lstStyle/>
          <a:p>
            <a:pPr algn="ctr" eaLnBrk="1" hangingPunct="1"/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Han China made such tremendous advances in so many fields that the Chinese later began to call themselves “the people of Han.”</a:t>
            </a:r>
          </a:p>
        </p:txBody>
      </p:sp>
      <p:pic>
        <p:nvPicPr>
          <p:cNvPr id="22532" name="Picture 4" descr="wu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19400"/>
            <a:ext cx="2952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63524" y="609600"/>
            <a:ext cx="8499475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Ruled by a </a:t>
            </a:r>
            <a:r>
              <a:rPr lang="en-US" sz="3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king</a:t>
            </a:r>
            <a:r>
              <a:rPr lang="en-US" sz="3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wealthy</a:t>
            </a:r>
            <a:r>
              <a:rPr lang="en-US" sz="3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nobles</a:t>
            </a:r>
            <a:r>
              <a:rPr lang="en-US" sz="3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Excelled in </a:t>
            </a:r>
            <a:r>
              <a:rPr lang="en-US" sz="3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bronze work</a:t>
            </a:r>
            <a:r>
              <a:rPr lang="en-US" sz="3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Made </a:t>
            </a:r>
            <a:r>
              <a:rPr lang="en-US" sz="3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silk</a:t>
            </a:r>
            <a:r>
              <a:rPr lang="en-US" sz="3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cloth.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Worshipped their </a:t>
            </a:r>
            <a:r>
              <a:rPr lang="en-US" sz="3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ancestors</a:t>
            </a:r>
            <a:r>
              <a:rPr lang="en-US" sz="3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local gods.</a:t>
            </a:r>
          </a:p>
          <a:p>
            <a:pPr eaLnBrk="1" hangingPunct="1">
              <a:lnSpc>
                <a:spcPct val="90000"/>
              </a:lnSpc>
            </a:pPr>
            <a:endParaRPr lang="en-US" sz="3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02" name="Picture 2" descr="http://media-2.web.britannica.com/eb-media/66/10366-004-663610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962400"/>
            <a:ext cx="2667000" cy="2174185"/>
          </a:xfrm>
          <a:prstGeom prst="rect">
            <a:avLst/>
          </a:prstGeom>
          <a:noFill/>
        </p:spPr>
      </p:pic>
      <p:pic>
        <p:nvPicPr>
          <p:cNvPr id="51204" name="Picture 4" descr="http://www.cctsbeijing.com/china_guide/images/china_history_simuwudafang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62400"/>
            <a:ext cx="2095500" cy="2181225"/>
          </a:xfrm>
          <a:prstGeom prst="rect">
            <a:avLst/>
          </a:prstGeom>
          <a:noFill/>
        </p:spPr>
      </p:pic>
      <p:pic>
        <p:nvPicPr>
          <p:cNvPr id="51208" name="Picture 8" descr="http://www.chinafacttours.com/images/facts_b_goblet_sha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962400"/>
            <a:ext cx="2590800" cy="2169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638800"/>
            <a:ext cx="7386638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Developed a basic system of </a:t>
            </a:r>
            <a:r>
              <a:rPr lang="en-US" sz="3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writing</a:t>
            </a:r>
            <a:r>
              <a:rPr lang="en-US" sz="3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3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5" descr="http://dfludd.com/images/writing2_clip_image003_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"/>
            <a:ext cx="5953311" cy="5148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The Zhou Dynasty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867400"/>
            <a:ext cx="8229600" cy="792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Defeated the Shang.</a:t>
            </a:r>
          </a:p>
        </p:txBody>
      </p:sp>
      <p:pic>
        <p:nvPicPr>
          <p:cNvPr id="4" name="Picture 5" descr="eastern_zhou_dynasty_ma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570643" cy="462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1"/>
            <a:ext cx="83058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Divided their territories into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walled cities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Practiced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feudal system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(Peasants working the land for lords / nobility)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Rulers called selves, “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Sons of Heaven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Taoism, Confucianism, and Legalism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began.</a:t>
            </a:r>
          </a:p>
        </p:txBody>
      </p:sp>
      <p:pic>
        <p:nvPicPr>
          <p:cNvPr id="24578" name="Picture 2" descr="http://yeschinatour.com/static/photologue/photos/cache/ruins-city-wall-01_lea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88620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The Zhou Dynasty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2296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Iron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used to make tools and other items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4" name="Picture 12" descr="zhou_obje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198753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gochinaadventure.com/public/ebbs/UploadFile/2008-4/20084179545753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4038600" cy="4216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1066800"/>
            <a:ext cx="4267200" cy="54102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First Emperor of China,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Qin Shi Huangdi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united China under the Qin Dynasty - ruled China from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221 - 210 B.C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l" eaLnBrk="1" hangingPunct="1"/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eaLnBrk="1" hangingPunct="1"/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92" name="Text Box 1028"/>
          <p:cNvSpPr txBox="1">
            <a:spLocks noChangeArrowheads="1"/>
          </p:cNvSpPr>
          <p:nvPr/>
        </p:nvSpPr>
        <p:spPr bwMode="auto">
          <a:xfrm>
            <a:off x="381000" y="228600"/>
            <a:ext cx="548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Qin Dynasty</a:t>
            </a:r>
          </a:p>
        </p:txBody>
      </p:sp>
      <p:pic>
        <p:nvPicPr>
          <p:cNvPr id="5" name="Picture 2" descr="Qin%20dynasty%20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876800" cy="556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theme/theme1.xml><?xml version="1.0" encoding="utf-8"?>
<a:theme xmlns:a="http://schemas.openxmlformats.org/drawingml/2006/main" name="Babmoo">
  <a:themeElements>
    <a:clrScheme name="1_Bamboo 2 design template 1">
      <a:dk1>
        <a:srgbClr val="333333"/>
      </a:dk1>
      <a:lt1>
        <a:srgbClr val="E5EEDA"/>
      </a:lt1>
      <a:dk2>
        <a:srgbClr val="425032"/>
      </a:dk2>
      <a:lt2>
        <a:srgbClr val="B2C29C"/>
      </a:lt2>
      <a:accent1>
        <a:srgbClr val="8CC6CA"/>
      </a:accent1>
      <a:accent2>
        <a:srgbClr val="D5E3C3"/>
      </a:accent2>
      <a:accent3>
        <a:srgbClr val="F0F5EA"/>
      </a:accent3>
      <a:accent4>
        <a:srgbClr val="2A2A2A"/>
      </a:accent4>
      <a:accent5>
        <a:srgbClr val="C5DFE1"/>
      </a:accent5>
      <a:accent6>
        <a:srgbClr val="C1CEB0"/>
      </a:accent6>
      <a:hlink>
        <a:srgbClr val="B89040"/>
      </a:hlink>
      <a:folHlink>
        <a:srgbClr val="FFFFFF"/>
      </a:folHlink>
    </a:clrScheme>
    <a:fontScheme name="1_Bamboo 2 design templat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amboo 2 design template 1">
        <a:dk1>
          <a:srgbClr val="333333"/>
        </a:dk1>
        <a:lt1>
          <a:srgbClr val="E5EEDA"/>
        </a:lt1>
        <a:dk2>
          <a:srgbClr val="425032"/>
        </a:dk2>
        <a:lt2>
          <a:srgbClr val="B2C29C"/>
        </a:lt2>
        <a:accent1>
          <a:srgbClr val="8CC6CA"/>
        </a:accent1>
        <a:accent2>
          <a:srgbClr val="D5E3C3"/>
        </a:accent2>
        <a:accent3>
          <a:srgbClr val="F0F5EA"/>
        </a:accent3>
        <a:accent4>
          <a:srgbClr val="2A2A2A"/>
        </a:accent4>
        <a:accent5>
          <a:srgbClr val="C5DFE1"/>
        </a:accent5>
        <a:accent6>
          <a:srgbClr val="C1CEB0"/>
        </a:accent6>
        <a:hlink>
          <a:srgbClr val="B8904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mboo 2 design template 2">
        <a:dk1>
          <a:srgbClr val="333333"/>
        </a:dk1>
        <a:lt1>
          <a:srgbClr val="9AAF7D"/>
        </a:lt1>
        <a:dk2>
          <a:srgbClr val="425032"/>
        </a:dk2>
        <a:lt2>
          <a:srgbClr val="5C6254"/>
        </a:lt2>
        <a:accent1>
          <a:srgbClr val="A8C1C6"/>
        </a:accent1>
        <a:accent2>
          <a:srgbClr val="8DA56D"/>
        </a:accent2>
        <a:accent3>
          <a:srgbClr val="CAD4BF"/>
        </a:accent3>
        <a:accent4>
          <a:srgbClr val="2A2A2A"/>
        </a:accent4>
        <a:accent5>
          <a:srgbClr val="D1DDDF"/>
        </a:accent5>
        <a:accent6>
          <a:srgbClr val="7F9562"/>
        </a:accent6>
        <a:hlink>
          <a:srgbClr val="D3781D"/>
        </a:hlink>
        <a:folHlink>
          <a:srgbClr val="D4D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mboo 2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mboo 2 design template 4">
        <a:dk1>
          <a:srgbClr val="694D2B"/>
        </a:dk1>
        <a:lt1>
          <a:srgbClr val="FFFFFF"/>
        </a:lt1>
        <a:dk2>
          <a:srgbClr val="99703F"/>
        </a:dk2>
        <a:lt2>
          <a:srgbClr val="FCF3D0"/>
        </a:lt2>
        <a:accent1>
          <a:srgbClr val="E9947D"/>
        </a:accent1>
        <a:accent2>
          <a:srgbClr val="8F693B"/>
        </a:accent2>
        <a:accent3>
          <a:srgbClr val="CABBAF"/>
        </a:accent3>
        <a:accent4>
          <a:srgbClr val="DADADA"/>
        </a:accent4>
        <a:accent5>
          <a:srgbClr val="F2C8BF"/>
        </a:accent5>
        <a:accent6>
          <a:srgbClr val="815E35"/>
        </a:accent6>
        <a:hlink>
          <a:srgbClr val="CDAE6F"/>
        </a:hlink>
        <a:folHlink>
          <a:srgbClr val="BF956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mboo 2 design template 5">
        <a:dk1>
          <a:srgbClr val="694D2B"/>
        </a:dk1>
        <a:lt1>
          <a:srgbClr val="E5D5C1"/>
        </a:lt1>
        <a:dk2>
          <a:srgbClr val="333333"/>
        </a:dk2>
        <a:lt2>
          <a:srgbClr val="BD9361"/>
        </a:lt2>
        <a:accent1>
          <a:srgbClr val="E9947D"/>
        </a:accent1>
        <a:accent2>
          <a:srgbClr val="DDC6AB"/>
        </a:accent2>
        <a:accent3>
          <a:srgbClr val="F0E7DD"/>
        </a:accent3>
        <a:accent4>
          <a:srgbClr val="594023"/>
        </a:accent4>
        <a:accent5>
          <a:srgbClr val="F2C8BF"/>
        </a:accent5>
        <a:accent6>
          <a:srgbClr val="C8B39B"/>
        </a:accent6>
        <a:hlink>
          <a:srgbClr val="A19E3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mboo 2 design template 6">
        <a:dk1>
          <a:srgbClr val="694D2B"/>
        </a:dk1>
        <a:lt1>
          <a:srgbClr val="FFFFFF"/>
        </a:lt1>
        <a:dk2>
          <a:srgbClr val="333333"/>
        </a:dk2>
        <a:lt2>
          <a:srgbClr val="BD9361"/>
        </a:lt2>
        <a:accent1>
          <a:srgbClr val="F4CABE"/>
        </a:accent1>
        <a:accent2>
          <a:srgbClr val="F5EEE7"/>
        </a:accent2>
        <a:accent3>
          <a:srgbClr val="FFFFFF"/>
        </a:accent3>
        <a:accent4>
          <a:srgbClr val="594023"/>
        </a:accent4>
        <a:accent5>
          <a:srgbClr val="F8E1DB"/>
        </a:accent5>
        <a:accent6>
          <a:srgbClr val="DED8D1"/>
        </a:accent6>
        <a:hlink>
          <a:srgbClr val="A19E37"/>
        </a:hlink>
        <a:folHlink>
          <a:srgbClr val="DCC4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mboo 2 design template 7">
        <a:dk1>
          <a:srgbClr val="694D2B"/>
        </a:dk1>
        <a:lt1>
          <a:srgbClr val="FFFFFF"/>
        </a:lt1>
        <a:dk2>
          <a:srgbClr val="5F5F5F"/>
        </a:dk2>
        <a:lt2>
          <a:srgbClr val="FCF3D0"/>
        </a:lt2>
        <a:accent1>
          <a:srgbClr val="AAAA9A"/>
        </a:accent1>
        <a:accent2>
          <a:srgbClr val="424E49"/>
        </a:accent2>
        <a:accent3>
          <a:srgbClr val="B6B6B6"/>
        </a:accent3>
        <a:accent4>
          <a:srgbClr val="DADADA"/>
        </a:accent4>
        <a:accent5>
          <a:srgbClr val="D2D2CA"/>
        </a:accent5>
        <a:accent6>
          <a:srgbClr val="3B4641"/>
        </a:accent6>
        <a:hlink>
          <a:srgbClr val="D9B945"/>
        </a:hlink>
        <a:folHlink>
          <a:srgbClr val="9392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Babmoo</Template>
  <TotalTime>726</TotalTime>
  <Words>794</Words>
  <Application>Microsoft Office PowerPoint</Application>
  <PresentationFormat>On-screen Show (4:3)</PresentationFormat>
  <Paragraphs>82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Comic Sans MS</vt:lpstr>
      <vt:lpstr>Palatino Linotype</vt:lpstr>
      <vt:lpstr>Tahoma</vt:lpstr>
      <vt:lpstr>Times New Roman</vt:lpstr>
      <vt:lpstr>Wingdings</vt:lpstr>
      <vt:lpstr>Babmoo</vt:lpstr>
      <vt:lpstr>Ancient Chinese Dynasties</vt:lpstr>
      <vt:lpstr>Chinese Dynasties</vt:lpstr>
      <vt:lpstr>Shang Dynasty</vt:lpstr>
      <vt:lpstr>PowerPoint Presentation</vt:lpstr>
      <vt:lpstr>PowerPoint Presentation</vt:lpstr>
      <vt:lpstr>The Zhou Dynasty</vt:lpstr>
      <vt:lpstr>PowerPoint Presentation</vt:lpstr>
      <vt:lpstr>The Zhou Dynasty</vt:lpstr>
      <vt:lpstr>PowerPoint Presentation</vt:lpstr>
      <vt:lpstr>CHINA UNDER  Qin Shi Huangdi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Han Dynasty</vt:lpstr>
      <vt:lpstr>Liu Bang</vt:lpstr>
      <vt:lpstr>PowerPoint Presentation</vt:lpstr>
      <vt:lpstr>Emperor Wudi </vt:lpstr>
      <vt:lpstr>PowerPoint Presentation</vt:lpstr>
      <vt:lpstr>PowerPoint Presentation</vt:lpstr>
      <vt:lpstr>Han Society</vt:lpstr>
      <vt:lpstr>PowerPoint Presentation</vt:lpstr>
      <vt:lpstr>PowerPoint Presentation</vt:lpstr>
      <vt:lpstr>Han Achievements</vt:lpstr>
      <vt:lpstr>PowerPoint Presentation</vt:lpstr>
      <vt:lpstr>PowerPoint Presentation</vt:lpstr>
      <vt:lpstr>Han Medical Advances</vt:lpstr>
      <vt:lpstr>Other Han Achievements</vt:lpstr>
      <vt:lpstr>Han China made such tremendous advances in so many fields that the Chinese later began to call themselves “the people of Han.”</vt:lpstr>
    </vt:vector>
  </TitlesOfParts>
  <Company>vbcps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</dc:title>
  <dc:creator>vbcps</dc:creator>
  <cp:lastModifiedBy>Morgan Williams</cp:lastModifiedBy>
  <cp:revision>67</cp:revision>
  <dcterms:created xsi:type="dcterms:W3CDTF">2003-10-31T18:26:27Z</dcterms:created>
  <dcterms:modified xsi:type="dcterms:W3CDTF">2018-01-22T20:22:37Z</dcterms:modified>
</cp:coreProperties>
</file>