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4" name="Shape 4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57200" y="2927350"/>
            <a:ext cx="4953000" cy="1644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big ideas</a:t>
            </a:r>
          </a:p>
          <a:p>
            <a:pPr indent="0" lvl="0" marL="0" marR="0" rtl="0" algn="l">
              <a:lnSpc>
                <a:spcPct val="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of social studies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PowerPoint presentation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0" y="1371600"/>
            <a:ext cx="3556000" cy="448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304800" y="1447800"/>
            <a:ext cx="5829299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8000" u="none" cap="none" strike="noStrik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G.R.A.P.E.S.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381000" y="838200"/>
            <a:ext cx="3276600" cy="466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300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114800" y="45720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Political system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114800" y="1341437"/>
            <a:ext cx="4572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1" lang="en-US" sz="32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Who runs a society, and how do they do it?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2438400" y="2444750"/>
            <a:ext cx="6400799" cy="48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does someone come into power?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Who has power, and how is it used?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do those with power keep it or lose it?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Type of government?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Patterns of warfare?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Laws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Punishments/Consequences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1371600" y="457200"/>
            <a:ext cx="6553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Political system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105400" y="2560636"/>
            <a:ext cx="3276600" cy="204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1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limited form of democracy was practiced in Athens.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95400"/>
            <a:ext cx="3508375" cy="52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609600" y="53975"/>
            <a:ext cx="2819400" cy="4708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300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114800" y="45720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Economics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114800" y="1341437"/>
            <a:ext cx="4572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1" lang="en-US" sz="32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How a society uses its scarce resources.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429000" y="2667000"/>
            <a:ext cx="5257799" cy="4708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Do they trade or sell?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do they trade or sell?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Do they use money?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are the trade routes?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Do they have taxes?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do they use their taxes?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Does their economy help ALL of the community?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varv111507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461" y="5029200"/>
            <a:ext cx="258286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gh%20gas%20price%20photo%20small-thumb-425x328"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250" y="3863975"/>
            <a:ext cx="1638300" cy="1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1371600" y="457200"/>
            <a:ext cx="6553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economics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562600" y="2057400"/>
            <a:ext cx="3276600" cy="30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1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Gold has been a valuable resource in many civilizations for thousands of years.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71600"/>
            <a:ext cx="3098800" cy="49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1600200"/>
            <a:ext cx="189864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3733800"/>
            <a:ext cx="2036762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1000" y="838200"/>
            <a:ext cx="2895600" cy="466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300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114800" y="45720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Social structure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114800" y="1341437"/>
            <a:ext cx="4572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1" lang="en-US" sz="32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The different levels or classes in a society.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048000" y="2667000"/>
            <a:ext cx="5867400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Who are the “most important” people in society?  What do they do?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Who’s at the bottom?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privileges were given to each class?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Recreation- What did they do for fun?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Music?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Art? </a:t>
            </a:r>
          </a:p>
        </p:txBody>
      </p:sp>
      <p:pic>
        <p:nvPicPr>
          <p:cNvPr descr="govt12e"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086" y="228600"/>
            <a:ext cx="1343024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752600"/>
            <a:ext cx="483870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1371600" y="457200"/>
            <a:ext cx="6553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social structure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5486400" y="2560636"/>
            <a:ext cx="32766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1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Indian society was divided into a rigid caste system.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81000" y="838200"/>
            <a:ext cx="3276600" cy="466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30000" u="none" cap="none" strike="noStrik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G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114800" y="45720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4400" u="none" cap="none" strike="noStrik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Geography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276600" y="1341437"/>
            <a:ext cx="54102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1" lang="en-US" sz="3200" u="none" cap="none" strike="noStrik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How climate and landscape affect lifestyle.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429000" y="2471736"/>
            <a:ext cx="52577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Crops (ex: corn, wheat, etc.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440112" y="3170236"/>
            <a:ext cx="5195886" cy="2862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Natural Resources (ex: diamonds, oil, copper, etc.)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Landforms (ex: mountains, desert, etc.)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Climate (Weather)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LOCATION of Civilization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743200" y="304800"/>
            <a:ext cx="61721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G- Geography Examples</a:t>
            </a:r>
          </a:p>
        </p:txBody>
      </p:sp>
      <p:pic>
        <p:nvPicPr>
          <p:cNvPr descr="4+SP-01-+(23)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2232025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4258371"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810000"/>
            <a:ext cx="4114800" cy="2741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mpart" id="121" name="Shape 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9400" y="1371600"/>
            <a:ext cx="2628899" cy="1976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s_angeles_map_1" id="122" name="Shape 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8800" y="3352800"/>
            <a:ext cx="3352799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371600" y="457200"/>
            <a:ext cx="6553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geography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09600" y="2209800"/>
            <a:ext cx="39623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Civilizations began along rivers like the Nile because they provided the water needed for irrigation.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295400"/>
            <a:ext cx="3521074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749300" y="187325"/>
            <a:ext cx="2286000" cy="4708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30000" u="none" cap="none" strike="noStrik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R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114800" y="45720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4400" u="none" cap="none" strike="noStrik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Religion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505200" y="1341437"/>
            <a:ext cx="5181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1" lang="en-US" sz="3200" u="none" cap="none" strike="noStrik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Society’s beliefs about morals and the afterlife.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505200" y="2470150"/>
            <a:ext cx="5181600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Rules?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does Religion affect different part of your lives?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Who/what did they worship?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Rituals?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Holidays?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Holy Books?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prayer_home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100" y="4038600"/>
            <a:ext cx="1346199" cy="1966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371600" y="457200"/>
            <a:ext cx="6553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Religion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105400" y="2286000"/>
            <a:ext cx="3276600" cy="30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1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Ten Commandments are religious rules that God gave to the ancient Hebrews.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371600"/>
            <a:ext cx="3813174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A. - Achievements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Achievements are </a:t>
            </a:r>
            <a:r>
              <a:rPr b="1" i="0" lang="en-US" sz="2400" u="sng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important discoveries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for future generations to enjoy.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Art, architecture, technology, inventions, and ideas are usually the achievements we enjoy and try to improve.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 civilizations are measured by their achievements.  </a:t>
            </a:r>
          </a:p>
        </p:txBody>
      </p:sp>
      <p:pic>
        <p:nvPicPr>
          <p:cNvPr descr="50965499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962400"/>
            <a:ext cx="3219450" cy="243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214" id="153" name="Shape 15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400" y="609600"/>
            <a:ext cx="1824036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matite2" id="154" name="Shape 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1447800"/>
            <a:ext cx="1981199" cy="184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5029200" y="3352800"/>
            <a:ext cx="10667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Iron Ore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239000" y="3429000"/>
            <a:ext cx="19049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Trephination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257800" y="6477000"/>
            <a:ext cx="26669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Telescope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81000" y="838200"/>
            <a:ext cx="3429000" cy="466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300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114800" y="457200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Achievements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114800" y="1341437"/>
            <a:ext cx="4572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ct val="25000"/>
              <a:buFont typeface="Times"/>
              <a:buNone/>
            </a:pPr>
            <a:r>
              <a:rPr b="1" i="1" lang="en-US" sz="3200" u="none">
                <a:solidFill>
                  <a:srgbClr val="800080"/>
                </a:solidFill>
                <a:latin typeface="Times"/>
                <a:ea typeface="Times"/>
                <a:cs typeface="Times"/>
                <a:sym typeface="Times"/>
              </a:rPr>
              <a:t>The lasting works of a society.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114800" y="2667000"/>
            <a:ext cx="4572000" cy="378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did they build?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did they invent?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did  they improve technology?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Which ideas, if any, still affect our lives today?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can other cultures learn from this culture?</a:t>
            </a:r>
          </a:p>
        </p:txBody>
      </p:sp>
      <p:pic>
        <p:nvPicPr>
          <p:cNvPr descr="50965499"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" y="5041900"/>
            <a:ext cx="1609725" cy="1216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matite2"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5041900"/>
            <a:ext cx="1371599" cy="127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1371600" y="457200"/>
            <a:ext cx="6553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1" i="0" lang="en-US" sz="4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achievements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676400" y="5562600"/>
            <a:ext cx="5867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b="0" i="1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Millions of people still visit the pyramids in Egypt every year.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295400"/>
            <a:ext cx="5576886" cy="417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